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6.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8"/>
  </p:notesMasterIdLst>
  <p:sldIdLst>
    <p:sldId id="256" r:id="rId3"/>
    <p:sldId id="257" r:id="rId4"/>
    <p:sldId id="258" r:id="rId5"/>
    <p:sldId id="271" r:id="rId6"/>
    <p:sldId id="770" r:id="rId7"/>
    <p:sldId id="262" r:id="rId8"/>
    <p:sldId id="758" r:id="rId9"/>
    <p:sldId id="786" r:id="rId10"/>
    <p:sldId id="784" r:id="rId11"/>
    <p:sldId id="790" r:id="rId12"/>
    <p:sldId id="268" r:id="rId13"/>
    <p:sldId id="725" r:id="rId14"/>
    <p:sldId id="744" r:id="rId15"/>
    <p:sldId id="774" r:id="rId16"/>
    <p:sldId id="273" r:id="rId17"/>
    <p:sldId id="766" r:id="rId18"/>
    <p:sldId id="267" r:id="rId19"/>
    <p:sldId id="763" r:id="rId20"/>
    <p:sldId id="762" r:id="rId21"/>
    <p:sldId id="265" r:id="rId22"/>
    <p:sldId id="791" r:id="rId23"/>
    <p:sldId id="272" r:id="rId24"/>
    <p:sldId id="261" r:id="rId25"/>
    <p:sldId id="759" r:id="rId26"/>
    <p:sldId id="266" r:id="rId27"/>
    <p:sldId id="737" r:id="rId28"/>
    <p:sldId id="792" r:id="rId29"/>
    <p:sldId id="788" r:id="rId30"/>
    <p:sldId id="789" r:id="rId31"/>
    <p:sldId id="778" r:id="rId32"/>
    <p:sldId id="733" r:id="rId33"/>
    <p:sldId id="337" r:id="rId34"/>
    <p:sldId id="749" r:id="rId35"/>
    <p:sldId id="795" r:id="rId36"/>
    <p:sldId id="734" r:id="rId37"/>
  </p:sldIdLst>
  <p:sldSz cx="10080625" cy="5670550"/>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82" y="1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7T09:04:48.802"/>
    </inkml:context>
    <inkml:brush xml:id="br0">
      <inkml:brushProperty name="width" value="0.1" units="cm"/>
      <inkml:brushProperty name="height" value="0.1" units="cm"/>
      <inkml:brushProperty name="color" value="#E71224"/>
    </inkml:brush>
  </inkml:definitions>
  <inkml:trace contextRef="#ctx0" brushRef="#br0">3297 119 24575,'-83'-4'0,"-104"-17"0,77 6 0,-501-46 0,-4 44 0,-68 77 0,595-51 0,-7 4 0,0 3 0,-175 53 0,230-56 0,1 2 0,0 2 0,2 2 0,1 1 0,0 2 0,2 1 0,0 2 0,1 1 0,-35 38 0,60-57 0,2 2 0,-1-1 0,1 0 0,0 0 0,1 2 0,0-1 0,0 1 0,-6 17 0,10-22 0,0 0 0,0 0 0,0 0 0,1 0 0,0 0 0,0 0 0,0 0 0,0 1 0,1-1 0,0 0 0,0 0 0,0 0 0,1 0 0,-1 0 0,2 0 0,-1 0 0,0 0 0,1-1 0,4 7 0,9 9 0,1 0 0,0-1 0,23 18 0,64 47 0,-79-65 0,21 14 0,1-2 0,1-2 0,2-1 0,84 31 0,-22-20 0,140 31 0,588 73-764,14-94 1,-414-59 767,-343 2-12,-1-4 0,142-37 0,-192 36-13,0-3-1,61-29 1,-85 34 16,0-1 0,-2-1 1,1 0-1,-1-2 0,-1-1 0,24-25 0,-37 36 80,-1-1 0,0 0-1,0 0 1,-1 0 0,0-1 0,0 0-1,-1 0 1,1 0 0,-1 0 0,-1 0 0,1-1-1,-1 1 1,-1-1 0,1 1 0,-1-1 0,-1 0-1,1 1 1,-1-2 0,-1 2 0,1-1-1,-4-14 1,-59-191-75,59 203 0,-4-15 0,-2 0 0,-1 1 0,0 0 0,-2 1 0,-1 0 0,-26-32 0,27 40 0,0 2 0,-1-1 0,0 1 0,-1 1 0,0 1 0,-1 0 0,0 1 0,0 1 0,-36-14 0,38 17-1365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08:34:36.549"/>
    </inkml:context>
    <inkml:brush xml:id="br0">
      <inkml:brushProperty name="width" value="0.1" units="cm"/>
      <inkml:brushProperty name="height" value="0.1" units="cm"/>
      <inkml:brushProperty name="color" value="#E71224"/>
    </inkml:brush>
  </inkml:definitions>
  <inkml:trace contextRef="#ctx0" brushRef="#br0">0 26 24575,'549'-12'0,"-455"8"0,171-4 0,-60 7 0,212 3 0,-97 3 0,-297-9-1365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08:34:57.654"/>
    </inkml:context>
    <inkml:brush xml:id="br0">
      <inkml:brushProperty name="width" value="0.1" units="cm"/>
      <inkml:brushProperty name="height" value="0.1" units="cm"/>
      <inkml:brushProperty name="color" value="#E71224"/>
    </inkml:brush>
  </inkml:definitions>
  <inkml:trace contextRef="#ctx0" brushRef="#br0">0 45 24575,'337'-11'0,"721"-22"0,-830 48 0,-60-3 0,-168-12 0,481 17 0,-261-16 0,160-3 0,-300 0 0,128-4 0,-129 7 0,-26 1 0,90-9 0,-87-3-1365,-40 8-5461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08:35:37.213"/>
    </inkml:context>
    <inkml:brush xml:id="br0">
      <inkml:brushProperty name="width" value="0.1" units="cm"/>
      <inkml:brushProperty name="height" value="0.1" units="cm"/>
      <inkml:brushProperty name="color" value="#E71224"/>
    </inkml:brush>
  </inkml:definitions>
  <inkml:trace contextRef="#ctx0" brushRef="#br0">1 24 24575,'93'-6'0,"146"-3"0,10 1 0,-2 17 0,-22 3 0,154 13 0,134-11 0,-336-16 0,243 8 0,-160-12 0,6 0 0,192-3 0,-11 1 0,-378 8 0,632-10 0,-555 7-1365,-130 3-5461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08:35:45.032"/>
    </inkml:context>
    <inkml:brush xml:id="br0">
      <inkml:brushProperty name="width" value="0.1" units="cm"/>
      <inkml:brushProperty name="height" value="0.1" units="cm"/>
      <inkml:brushProperty name="color" value="#E71224"/>
    </inkml:brush>
  </inkml:definitions>
  <inkml:trace contextRef="#ctx0" brushRef="#br0">0 15 24575,'171'3'0,"221"-9"0,403-2 0,-701 17 0,46 0 0,260-18 0,-2-1 0,507 17 0,-863-7-682,76-9-1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08:35:51.803"/>
    </inkml:context>
    <inkml:brush xml:id="br0">
      <inkml:brushProperty name="width" value="0.1" units="cm"/>
      <inkml:brushProperty name="height" value="0.1" units="cm"/>
      <inkml:brushProperty name="color" value="#E71224"/>
    </inkml:brush>
  </inkml:definitions>
  <inkml:trace contextRef="#ctx0" brushRef="#br0">0 65 24575,'160'-5'0,"146"-3"0,-160 4 0,630-2 0,-581 10 0,287 4 0,-205 4 0,61-23 0,-237 5 0,498-6 0,-410 11 0,-132 1 0,344-10 0,-9 5 0,-110 2 0,109-8 0,-359 10-110,105-5-1145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08:36:51.416"/>
    </inkml:context>
    <inkml:brush xml:id="br0">
      <inkml:brushProperty name="width" value="0.1" units="cm"/>
      <inkml:brushProperty name="height" value="0.1" units="cm"/>
      <inkml:brushProperty name="color" value="#E71224"/>
    </inkml:brush>
  </inkml:definitions>
  <inkml:trace contextRef="#ctx0" brushRef="#br0">0 2 24575,'246'-1'0,"323"4"0,-473 1 0,110 1 0,174-1 0,175-2 0,-329-7 0,127-1 0,203 11 0,0 1 0,-337 0 0,10 1 0,-183-7 0,656 12 0,-181-5 0,-303-10 0,335-8 0,69 5 0,-119 13 0,262-3 0,-698-9-1365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08:42:21.264"/>
    </inkml:context>
    <inkml:brush xml:id="br0">
      <inkml:brushProperty name="width" value="0.1" units="cm"/>
      <inkml:brushProperty name="height" value="0.1" units="cm"/>
      <inkml:brushProperty name="color" value="#E71224"/>
    </inkml:brush>
  </inkml:definitions>
  <inkml:trace contextRef="#ctx0" brushRef="#br0">0 0 24575,'3'0'0,"7"0"0,8 0 0,3 0 0,5 0 0,0 0 0,6 0 0,-2 0 0,-1 0 0,-2 0 0,-5 0 0,-1 0 0,-2 0 0,-1 0 0,-2 0 0,2 0 0,-2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7T09:05:00.614"/>
    </inkml:context>
    <inkml:brush xml:id="br0">
      <inkml:brushProperty name="width" value="0.1" units="cm"/>
      <inkml:brushProperty name="height" value="0.1" units="cm"/>
      <inkml:brushProperty name="color" value="#E71224"/>
    </inkml:brush>
  </inkml:definitions>
  <inkml:trace contextRef="#ctx0" brushRef="#br0">0 12 24575,'154'-12'0,"-46"12"0,158 20 0,-204-14 0,109-6 0,-77-2 0,473 2 0,-404 12 0,-44-10 0,122-4 0,-184-3 0,38-2 0,214 7-1365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08:34:13.273"/>
    </inkml:context>
    <inkml:brush xml:id="br0">
      <inkml:brushProperty name="width" value="0.1" units="cm"/>
      <inkml:brushProperty name="height" value="0.1" units="cm"/>
      <inkml:brushProperty name="color" value="#E71224"/>
    </inkml:brush>
  </inkml:definitions>
  <inkml:trace contextRef="#ctx0" brushRef="#br0">0 19 24575,'44'-7'0,"-8"0"0,282 2 0,-182 7 0,-89-2 0,381 10 0,-145 12 0,418-6 0,-476-17 0,-90 0 0,539 20 0,-357-7 0,-47-3 0,-24-1-1365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08:34:18.808"/>
    </inkml:context>
    <inkml:brush xml:id="br0">
      <inkml:brushProperty name="width" value="0.1" units="cm"/>
      <inkml:brushProperty name="height" value="0.1" units="cm"/>
      <inkml:brushProperty name="color" value="#E71224"/>
    </inkml:brush>
  </inkml:definitions>
  <inkml:trace contextRef="#ctx0" brushRef="#br0">1 59 24575,'189'6'0,"-104"-1"0,-1-5 0,148-15 0,-195 9 0,6-1 0,1 1 0,50-1 0,-7 15 0,-6 1 0,-23-10 0,-1-2 0,84-17 0,2 1 0,-133 18 0,1 0 0,-1 1 0,1 0 0,-1 1 0,1 0 0,0 1 0,-1 0 0,10 4 0,7 0 0,-1-1 0,1-2 0,0 0 0,31-1 0,-27-2 0,1 2 0,51 9 0,-65-8-341,0 0 0,1-2-1,29 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08:34:25.144"/>
    </inkml:context>
    <inkml:brush xml:id="br0">
      <inkml:brushProperty name="width" value="0.1" units="cm"/>
      <inkml:brushProperty name="height" value="0.1" units="cm"/>
      <inkml:brushProperty name="color" value="#E71224"/>
    </inkml:brush>
  </inkml:definitions>
  <inkml:trace contextRef="#ctx0" brushRef="#br0">0 11 24575,'5'0'0,"882"19"0,-684-13 0,70 6 0,-87 1 0,214-11 0,-157-25 0,34-2 0,553 26 0,46 0 0,-669-18-1365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08:34:28.335"/>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08:34:28.937"/>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08:34:33.050"/>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08:34:33.425"/>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E92F4852-ADD0-4E2A-982B-872266B404EC}" type="datetimeFigureOut">
              <a:rPr lang="fr-FR" smtClean="0"/>
              <a:t>06/10/2024</a:t>
            </a:fld>
            <a:endParaRPr lang="fr-FR"/>
          </a:p>
        </p:txBody>
      </p:sp>
      <p:sp>
        <p:nvSpPr>
          <p:cNvPr id="4" name="Espace réservé de l'image des diapositives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BEBC30F0-5046-44C3-B612-8A5C22AE9785}" type="slidenum">
              <a:rPr lang="fr-FR" smtClean="0"/>
              <a:t>‹N°›</a:t>
            </a:fld>
            <a:endParaRPr lang="fr-FR"/>
          </a:p>
        </p:txBody>
      </p:sp>
    </p:spTree>
    <p:extLst>
      <p:ext uri="{BB962C8B-B14F-4D97-AF65-F5344CB8AC3E}">
        <p14:creationId xmlns:p14="http://schemas.microsoft.com/office/powerpoint/2010/main" val="393354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fr.wikipedia.org/wiki/Autoconstruction"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fr.wikipedia.org/wiki/France" TargetMode="External"/><Relationship Id="rId5" Type="http://schemas.openxmlformats.org/officeDocument/2006/relationships/hyperlink" Target="https://fr.wikipedia.org/wiki/Seconde_Guerre_mondiale" TargetMode="External"/><Relationship Id="rId4" Type="http://schemas.openxmlformats.org/officeDocument/2006/relationships/hyperlink" Target="https://fr.wikipedia.org/wiki/Coop%C3%A9rativ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ditions-libel.fr/maison-edition/author-book/david-desaleux/"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editions-libel.fr/maison-edition/author-book/sylvain-maresca/" TargetMode="External"/><Relationship Id="rId5" Type="http://schemas.openxmlformats.org/officeDocument/2006/relationships/hyperlink" Target="https://www.editions-libel.fr/maison-edition/author-book/emmanuel-martinais/" TargetMode="External"/><Relationship Id="rId4" Type="http://schemas.openxmlformats.org/officeDocument/2006/relationships/hyperlink" Target="https://www.editions-libel.fr/maison-edition/author-book/julien-langumier/"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rtificialisation.developpement-durable.gouv.fr/suivi-consommation-espaces-na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olitiquedulogement.com/2019/12/des-couts-de-construction-tres-differents-selon-le-type-dimmeubl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38A68-0B98-44C2-97CA-E43A358F7B8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986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Déc 2019 </a:t>
            </a:r>
            <a:r>
              <a:rPr lang="fr-FR" dirty="0"/>
              <a:t>et  2015.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38A68-0B98-44C2-97CA-E43A358F7B8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191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202122"/>
                </a:solidFill>
                <a:effectLst/>
                <a:latin typeface="Arial" panose="020B0604020202020204" pitchFamily="34" charset="0"/>
              </a:rPr>
              <a:t>Les </a:t>
            </a:r>
            <a:r>
              <a:rPr lang="fr-FR" b="1" i="0" dirty="0">
                <a:solidFill>
                  <a:srgbClr val="202122"/>
                </a:solidFill>
                <a:effectLst/>
                <a:latin typeface="Arial" panose="020B0604020202020204" pitchFamily="34" charset="0"/>
              </a:rPr>
              <a:t>Castors</a:t>
            </a:r>
            <a:r>
              <a:rPr lang="fr-FR" b="0" i="0" dirty="0">
                <a:solidFill>
                  <a:srgbClr val="202122"/>
                </a:solidFill>
                <a:effectLst/>
                <a:latin typeface="Arial" panose="020B0604020202020204" pitchFamily="34" charset="0"/>
              </a:rPr>
              <a:t> sont un mouvement d'</a:t>
            </a:r>
            <a:r>
              <a:rPr lang="fr-FR" b="0" i="0" u="none" strike="noStrike" dirty="0" err="1">
                <a:solidFill>
                  <a:srgbClr val="3366CC"/>
                </a:solidFill>
                <a:effectLst/>
                <a:latin typeface="Arial" panose="020B0604020202020204" pitchFamily="34" charset="0"/>
                <a:hlinkClick r:id="rId3" tooltip="Autoconstruction"/>
              </a:rPr>
              <a:t>autoconstruction</a:t>
            </a:r>
            <a:r>
              <a:rPr lang="fr-FR" b="0" i="0" dirty="0">
                <a:solidFill>
                  <a:srgbClr val="202122"/>
                </a:solidFill>
                <a:effectLst/>
                <a:latin typeface="Arial" panose="020B0604020202020204" pitchFamily="34" charset="0"/>
              </a:rPr>
              <a:t> </a:t>
            </a:r>
            <a:r>
              <a:rPr lang="fr-FR" b="0" i="0" u="none" strike="noStrike" dirty="0">
                <a:solidFill>
                  <a:srgbClr val="3366CC"/>
                </a:solidFill>
                <a:effectLst/>
                <a:latin typeface="Arial" panose="020B0604020202020204" pitchFamily="34" charset="0"/>
                <a:hlinkClick r:id="rId4" tooltip="Coopérative"/>
              </a:rPr>
              <a:t>coopérative</a:t>
            </a:r>
            <a:r>
              <a:rPr lang="fr-FR" b="0" i="0" dirty="0">
                <a:solidFill>
                  <a:srgbClr val="202122"/>
                </a:solidFill>
                <a:effectLst/>
                <a:latin typeface="Arial" panose="020B0604020202020204" pitchFamily="34" charset="0"/>
              </a:rPr>
              <a:t> né après la </a:t>
            </a:r>
            <a:r>
              <a:rPr lang="fr-FR" b="0" i="0" u="none" strike="noStrike" dirty="0">
                <a:solidFill>
                  <a:srgbClr val="3366CC"/>
                </a:solidFill>
                <a:effectLst/>
                <a:latin typeface="Arial" panose="020B0604020202020204" pitchFamily="34" charset="0"/>
                <a:hlinkClick r:id="rId5" tooltip="Seconde Guerre mondiale"/>
              </a:rPr>
              <a:t>Seconde Guerre mondiale</a:t>
            </a:r>
            <a:r>
              <a:rPr lang="fr-FR" b="0" i="0" dirty="0">
                <a:solidFill>
                  <a:srgbClr val="202122"/>
                </a:solidFill>
                <a:effectLst/>
                <a:latin typeface="Arial" panose="020B0604020202020204" pitchFamily="34" charset="0"/>
              </a:rPr>
              <a:t> en </a:t>
            </a:r>
            <a:r>
              <a:rPr lang="fr-FR" b="0" i="0" u="none" strike="noStrike" dirty="0">
                <a:solidFill>
                  <a:srgbClr val="3366CC"/>
                </a:solidFill>
                <a:effectLst/>
                <a:latin typeface="Arial" panose="020B0604020202020204" pitchFamily="34" charset="0"/>
                <a:hlinkClick r:id="rId6" tooltip="France"/>
              </a:rPr>
              <a:t>France</a:t>
            </a:r>
            <a:r>
              <a:rPr lang="fr-FR" b="0" i="0" dirty="0">
                <a:solidFill>
                  <a:srgbClr val="202122"/>
                </a:solidFill>
                <a:effectLst/>
                <a:latin typeface="Arial" panose="020B0604020202020204" pitchFamily="34" charset="0"/>
              </a:rPr>
              <a:t>. Il est aujourd’hui implanté au niveau national et compte près de 50 000 adhérents.</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38A68-0B98-44C2-97CA-E43A358F7B8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144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38A68-0B98-44C2-97CA-E43A358F7B8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16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Source  illustration </a:t>
            </a:r>
            <a:r>
              <a:rPr lang="fr-FR" dirty="0"/>
              <a:t>: http://www.paysages-apres-petrole.org/wp-content/uploads/2019/10/ARTICLE-33-Collectif-PAP-FT-MK-AL-.pdf</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38A68-0B98-44C2-97CA-E43A358F7B8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060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38A68-0B98-44C2-97CA-E43A358F7B8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873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dirty="0"/>
              <a:t>2012 - </a:t>
            </a:r>
            <a:r>
              <a:rPr lang="fr-FR" b="1" i="0" dirty="0">
                <a:solidFill>
                  <a:srgbClr val="333333"/>
                </a:solidFill>
                <a:effectLst/>
                <a:latin typeface="Times New Roman" panose="02020603050405020304" pitchFamily="18" charset="0"/>
              </a:rPr>
              <a:t>État des lieux, les lieux de l’État</a:t>
            </a:r>
          </a:p>
          <a:p>
            <a:pPr algn="l"/>
            <a:r>
              <a:rPr lang="fr-FR" b="0" i="0" u="none" strike="noStrike" dirty="0">
                <a:solidFill>
                  <a:srgbClr val="333333"/>
                </a:solidFill>
                <a:effectLst/>
                <a:latin typeface="Lato"/>
                <a:hlinkClick r:id="rId3"/>
              </a:rPr>
              <a:t>David </a:t>
            </a:r>
            <a:r>
              <a:rPr lang="fr-FR" b="0" i="0" u="none" strike="noStrike" dirty="0" err="1">
                <a:solidFill>
                  <a:srgbClr val="333333"/>
                </a:solidFill>
                <a:effectLst/>
                <a:latin typeface="Lato"/>
                <a:hlinkClick r:id="rId3"/>
              </a:rPr>
              <a:t>Desaleux</a:t>
            </a:r>
            <a:r>
              <a:rPr lang="fr-FR" b="0" i="0" dirty="0">
                <a:solidFill>
                  <a:srgbClr val="333333"/>
                </a:solidFill>
                <a:effectLst/>
                <a:latin typeface="Lato"/>
              </a:rPr>
              <a:t>, </a:t>
            </a:r>
            <a:r>
              <a:rPr lang="fr-FR" b="0" i="0" u="none" strike="noStrike" dirty="0">
                <a:solidFill>
                  <a:srgbClr val="333333"/>
                </a:solidFill>
                <a:effectLst/>
                <a:latin typeface="Lato"/>
                <a:hlinkClick r:id="rId4"/>
              </a:rPr>
              <a:t>Julien </a:t>
            </a:r>
            <a:r>
              <a:rPr lang="fr-FR" b="0" i="0" u="none" strike="noStrike" dirty="0" err="1">
                <a:solidFill>
                  <a:srgbClr val="333333"/>
                </a:solidFill>
                <a:effectLst/>
                <a:latin typeface="Lato"/>
                <a:hlinkClick r:id="rId4"/>
              </a:rPr>
              <a:t>Langumier</a:t>
            </a:r>
            <a:r>
              <a:rPr lang="fr-FR" b="0" i="0" dirty="0">
                <a:solidFill>
                  <a:srgbClr val="333333"/>
                </a:solidFill>
                <a:effectLst/>
                <a:latin typeface="Lato"/>
              </a:rPr>
              <a:t>, </a:t>
            </a:r>
            <a:r>
              <a:rPr lang="fr-FR" b="0" i="0" u="none" strike="noStrike" dirty="0">
                <a:solidFill>
                  <a:srgbClr val="333333"/>
                </a:solidFill>
                <a:effectLst/>
                <a:latin typeface="Lato"/>
                <a:hlinkClick r:id="rId5"/>
              </a:rPr>
              <a:t>Emmanuel Martinais</a:t>
            </a:r>
            <a:r>
              <a:rPr lang="fr-FR" b="0" i="0" dirty="0">
                <a:solidFill>
                  <a:srgbClr val="333333"/>
                </a:solidFill>
                <a:effectLst/>
                <a:latin typeface="Lato"/>
              </a:rPr>
              <a:t>, </a:t>
            </a:r>
            <a:r>
              <a:rPr lang="fr-FR" b="0" i="0" u="none" strike="noStrike" dirty="0">
                <a:solidFill>
                  <a:srgbClr val="333333"/>
                </a:solidFill>
                <a:effectLst/>
                <a:latin typeface="Lato"/>
                <a:hlinkClick r:id="rId6"/>
              </a:rPr>
              <a:t>Sylvain </a:t>
            </a:r>
            <a:r>
              <a:rPr lang="fr-FR" b="0" i="0" u="none" strike="noStrike" dirty="0" err="1">
                <a:solidFill>
                  <a:srgbClr val="333333"/>
                </a:solidFill>
                <a:effectLst/>
                <a:latin typeface="Lato"/>
                <a:hlinkClick r:id="rId6"/>
              </a:rPr>
              <a:t>Maresca</a:t>
            </a:r>
            <a:r>
              <a:rPr lang="fr-FR" b="0" i="1" dirty="0" err="1">
                <a:solidFill>
                  <a:srgbClr val="333333"/>
                </a:solidFill>
                <a:effectLst/>
                <a:latin typeface="Merriweather"/>
              </a:rPr>
              <a:t>État</a:t>
            </a:r>
            <a:r>
              <a:rPr lang="fr-FR" b="0" i="1" dirty="0">
                <a:solidFill>
                  <a:srgbClr val="333333"/>
                </a:solidFill>
                <a:effectLst/>
                <a:latin typeface="Merriweather"/>
              </a:rPr>
              <a:t> des lieux, les lieux de l’État</a:t>
            </a:r>
            <a:r>
              <a:rPr lang="fr-FR" b="0" i="0" dirty="0">
                <a:solidFill>
                  <a:srgbClr val="333333"/>
                </a:solidFill>
                <a:effectLst/>
                <a:latin typeface="Merriweather"/>
              </a:rPr>
              <a:t> est une proposition de récit photographique et sociologique. Le photographe David </a:t>
            </a:r>
            <a:r>
              <a:rPr lang="fr-FR" b="0" i="0" dirty="0" err="1">
                <a:solidFill>
                  <a:srgbClr val="333333"/>
                </a:solidFill>
                <a:effectLst/>
                <a:latin typeface="Merriweather"/>
              </a:rPr>
              <a:t>Desaleux</a:t>
            </a:r>
            <a:r>
              <a:rPr lang="fr-FR" b="0" i="0" dirty="0">
                <a:solidFill>
                  <a:srgbClr val="333333"/>
                </a:solidFill>
                <a:effectLst/>
                <a:latin typeface="Merriweather"/>
              </a:rPr>
              <a:t> a planté son appareil photo dans les locaux de l’ancienne DDE à Lyon à l’occasion de sa fusion et de son déménagement. Dans son sillage, deux sociologues ont recueilli la parole des fonctionnaires. Images et témoignages relatent la déstabilisation d’un collectif de travail et interrogent l’avenir du service public.</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38A68-0B98-44C2-97CA-E43A358F7B8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445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hlinkClick r:id="rId3"/>
              </a:rPr>
              <a:t>Le suivi de la consommation d'espaces NAF | Portail de l'artificialisation (developpement-durable.gouv.fr)</a:t>
            </a:r>
            <a:endParaRPr lang="fr-FR" dirty="0"/>
          </a:p>
          <a:p>
            <a:endParaRPr lang="fr-FR" dirty="0"/>
          </a:p>
          <a:p>
            <a:r>
              <a:rPr lang="fr-FR" dirty="0"/>
              <a:t>0,4 % du territoire en 10 ans… 1 % en 25 ans. Dans 25 ans on parle déclin démographique…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38A68-0B98-44C2-97CA-E43A358F7B8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010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Decembre</a:t>
            </a:r>
            <a:r>
              <a:rPr lang="fr-FR" dirty="0"/>
              <a:t> 2022</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38A68-0B98-44C2-97CA-E43A358F7B8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164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kern="100" dirty="0">
                <a:effectLst/>
                <a:latin typeface="Calibri" panose="020F0502020204030204" pitchFamily="34" charset="0"/>
                <a:ea typeface="Calibri" panose="020F0502020204030204" pitchFamily="34" charset="0"/>
                <a:cs typeface="Times New Roman" panose="02020603050405020304" pitchFamily="18" charset="0"/>
              </a:rPr>
              <a:t>Nomenclature annexée au projet de décret « relatif à l’évaluation et au suivi de l’artificialisation des sols » mis en consultation publique du 13 juin au 4 juillet 2023.</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38A68-0B98-44C2-97CA-E43A358F7B8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010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diable est dans les détails</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38A68-0B98-44C2-97CA-E43A358F7B8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712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2018</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38A68-0B98-44C2-97CA-E43A358F7B8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052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le site bimby.fr, http://www.wikibimby.fr/images/2/21/Bimby_mur_es_allier.png</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F1791-CB30-4CE6-9161-346CEED25D4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950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Enjeu alimentaire…</a:t>
            </a:r>
          </a:p>
          <a:p>
            <a:r>
              <a:rPr lang="fr-FR" dirty="0"/>
              <a:t>Expo Capital agricole 2019, Paris Pavillon de l’Arsenal. Hans </a:t>
            </a:r>
            <a:r>
              <a:rPr lang="fr-FR" dirty="0" err="1"/>
              <a:t>Blossey</a:t>
            </a:r>
            <a:r>
              <a:rPr lang="fr-FR" dirty="0"/>
              <a:t> : </a:t>
            </a:r>
            <a:r>
              <a:rPr lang="en-US" sz="1200" b="0" i="0" u="none" strike="noStrike" kern="1200" dirty="0">
                <a:solidFill>
                  <a:schemeClr val="tx1"/>
                </a:solidFill>
                <a:effectLst/>
                <a:latin typeface="+mn-lt"/>
                <a:ea typeface="+mn-ea"/>
                <a:cs typeface="+mn-cs"/>
              </a:rPr>
              <a:t>Allotment gardens on the </a:t>
            </a:r>
            <a:r>
              <a:rPr lang="en-US" sz="1200" b="0" i="0" u="none" strike="noStrike" kern="1200" dirty="0" err="1">
                <a:solidFill>
                  <a:schemeClr val="tx1"/>
                </a:solidFill>
                <a:effectLst/>
                <a:latin typeface="+mn-lt"/>
                <a:ea typeface="+mn-ea"/>
                <a:cs typeface="+mn-cs"/>
              </a:rPr>
              <a:t>Saarner</a:t>
            </a:r>
            <a:r>
              <a:rPr lang="en-US" sz="1200" b="0" i="0" u="none" strike="noStrike" kern="1200" dirty="0">
                <a:solidFill>
                  <a:schemeClr val="tx1"/>
                </a:solidFill>
                <a:effectLst/>
                <a:latin typeface="+mn-lt"/>
                <a:ea typeface="+mn-ea"/>
                <a:cs typeface="+mn-cs"/>
              </a:rPr>
              <a:t> road, </a:t>
            </a:r>
            <a:r>
              <a:rPr lang="en-US" sz="1200" b="0" i="0" u="none" strike="noStrike" kern="1200" dirty="0" err="1">
                <a:solidFill>
                  <a:schemeClr val="tx1"/>
                </a:solidFill>
                <a:effectLst/>
                <a:latin typeface="+mn-lt"/>
                <a:ea typeface="+mn-ea"/>
                <a:cs typeface="+mn-cs"/>
              </a:rPr>
              <a:t>Mülheim</a:t>
            </a:r>
            <a:r>
              <a:rPr lang="en-US" sz="1200" b="0" i="0" u="none" strike="noStrike" kern="1200" dirty="0">
                <a:solidFill>
                  <a:schemeClr val="tx1"/>
                </a:solidFill>
                <a:effectLst/>
                <a:latin typeface="+mn-lt"/>
                <a:ea typeface="+mn-ea"/>
                <a:cs typeface="+mn-cs"/>
              </a:rPr>
              <a:t> an der Ruhr, Ruhr district, North Rhine-Westphalia, Germany </a:t>
            </a:r>
          </a:p>
          <a:p>
            <a:endParaRPr lang="en-US" sz="1200" b="0" i="0" u="none" strike="noStrik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4CE804-F3AE-4B98-9AD2-FA41F2EBBB4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583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38A68-0B98-44C2-97CA-E43A358F7B8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967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Rapport France Stratégie de 2019.</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38A68-0B98-44C2-97CA-E43A358F7B8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030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2021</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38A68-0B98-44C2-97CA-E43A358F7B8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346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fameux triangle d’or. Favars 1040 habitants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1F96-BDD0-40F9-9CCE-DB8EB21C0DAE}" type="slidenum">
              <a:rPr kumimoji="0" lang="fr-FR" alt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alt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133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Valérie </a:t>
            </a:r>
            <a:r>
              <a:rPr lang="fr-FR" dirty="0" err="1"/>
              <a:t>Létard</a:t>
            </a:r>
            <a:r>
              <a:rPr lang="fr-FR" dirty="0"/>
              <a:t> nommée ministre du logement…… </a:t>
            </a:r>
          </a:p>
        </p:txBody>
      </p:sp>
      <p:sp>
        <p:nvSpPr>
          <p:cNvPr id="4" name="Espace réservé du numéro de diapositive 3"/>
          <p:cNvSpPr>
            <a:spLocks noGrp="1"/>
          </p:cNvSpPr>
          <p:nvPr>
            <p:ph type="sldNum" sz="quarter" idx="5"/>
          </p:nvPr>
        </p:nvSpPr>
        <p:spPr/>
        <p:txBody>
          <a:bodyPr/>
          <a:lstStyle/>
          <a:p>
            <a:fld id="{BEBC30F0-5046-44C3-B612-8A5C22AE9785}" type="slidenum">
              <a:rPr lang="fr-FR" smtClean="0"/>
              <a:t>14</a:t>
            </a:fld>
            <a:endParaRPr lang="fr-FR"/>
          </a:p>
        </p:txBody>
      </p:sp>
    </p:spTree>
    <p:extLst>
      <p:ext uri="{BB962C8B-B14F-4D97-AF65-F5344CB8AC3E}">
        <p14:creationId xmlns:p14="http://schemas.microsoft.com/office/powerpoint/2010/main" val="3115929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38A68-0B98-44C2-97CA-E43A358F7B8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09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hlinkClick r:id="rId3"/>
              </a:rPr>
              <a:t>Des coûts de construction très différents selon le type d’immeuble | Politique du logement.com</a:t>
            </a:r>
            <a:endParaRPr lang="fr-FR" dirty="0"/>
          </a:p>
          <a:p>
            <a:r>
              <a:rPr lang="fr-FR" sz="1800" b="0" i="0" dirty="0">
                <a:solidFill>
                  <a:srgbClr val="000000"/>
                </a:solidFill>
                <a:effectLst/>
                <a:latin typeface="ArialMT"/>
              </a:rPr>
              <a:t>les coûts de construction bruts de logements (hors coût du foncier, de viabilisation foncière, de maîtrise d’œuvre) </a:t>
            </a:r>
            <a:br>
              <a:rPr lang="fr-FR" dirty="0"/>
            </a:br>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 Coralie </a:t>
            </a:r>
            <a:r>
              <a:rPr lang="fr-FR" dirty="0" err="1"/>
              <a:t>Costet</a:t>
            </a:r>
            <a:r>
              <a:rPr lang="fr-FR" dirty="0"/>
              <a:t> Adéquation : </a:t>
            </a:r>
            <a:r>
              <a:rPr lang="fr-FR" b="0" i="0" dirty="0">
                <a:solidFill>
                  <a:srgbClr val="111111"/>
                </a:solidFill>
                <a:effectLst/>
                <a:latin typeface="Roboto" panose="02000000000000000000" pitchFamily="2" charset="0"/>
              </a:rPr>
              <a:t>Avec les conditions de crédit actuelles, un ménage qui dispose du revenu médian, soit environ 2 500 € à l’échelle de la France entière, peut mobiliser 204 000 € (en faisant l’hypothèse d’un apport de 14 %, soit le taux moyen constaté). Or le prix moyen d’une maison, hors Ile-de-France, est de 165 000 € dans l’ancien (selon les notaires) et d’environ 250 000 € dans le neuf (estimation Adéquation).</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1F96-BDD0-40F9-9CCE-DB8EB21C0DAE}" type="slidenum">
              <a:rPr kumimoji="0" lang="fr-FR" alt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alt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358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504000" y="226080"/>
            <a:ext cx="9071640" cy="946080"/>
          </a:xfrm>
          <a:prstGeom prst="rect">
            <a:avLst/>
          </a:prstGeom>
          <a:noFill/>
          <a:ln w="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6" name="PlaceHolder 2"/>
          <p:cNvSpPr>
            <a:spLocks noGrp="1"/>
          </p:cNvSpPr>
          <p:nvPr>
            <p:ph/>
          </p:nvPr>
        </p:nvSpPr>
        <p:spPr>
          <a:xfrm>
            <a:off x="504000" y="1326600"/>
            <a:ext cx="4426560" cy="747720"/>
          </a:xfrm>
          <a:prstGeom prst="rect">
            <a:avLst/>
          </a:prstGeom>
          <a:noFill/>
          <a:ln w="0">
            <a:noFill/>
          </a:ln>
        </p:spPr>
        <p:txBody>
          <a:bodyPr lIns="0" tIns="0" rIns="0" bIns="0" anchor="t">
            <a:normAutofit fontScale="81242"/>
          </a:bodyPr>
          <a:lstStyle/>
          <a:p>
            <a:pPr indent="0">
              <a:spcBef>
                <a:spcPts val="1417"/>
              </a:spcBef>
              <a:buNone/>
            </a:pPr>
            <a:endParaRPr lang="fr-FR" sz="3200" b="0" strike="noStrike" spc="-1">
              <a:solidFill>
                <a:srgbClr val="000000"/>
              </a:solidFill>
              <a:latin typeface="Arial"/>
            </a:endParaRPr>
          </a:p>
        </p:txBody>
      </p:sp>
      <p:sp>
        <p:nvSpPr>
          <p:cNvPr id="27" name="PlaceHolder 3"/>
          <p:cNvSpPr>
            <a:spLocks noGrp="1"/>
          </p:cNvSpPr>
          <p:nvPr>
            <p:ph/>
          </p:nvPr>
        </p:nvSpPr>
        <p:spPr>
          <a:xfrm>
            <a:off x="504000" y="2145600"/>
            <a:ext cx="4426560" cy="747720"/>
          </a:xfrm>
          <a:prstGeom prst="rect">
            <a:avLst/>
          </a:prstGeom>
          <a:noFill/>
          <a:ln w="0">
            <a:noFill/>
          </a:ln>
        </p:spPr>
        <p:txBody>
          <a:bodyPr lIns="0" tIns="0" rIns="0" bIns="0" anchor="t">
            <a:normAutofit fontScale="81242"/>
          </a:bodyPr>
          <a:lstStyle/>
          <a:p>
            <a:pPr indent="0">
              <a:spcBef>
                <a:spcPts val="1417"/>
              </a:spcBef>
              <a:buNone/>
            </a:pPr>
            <a:endParaRPr lang="fr-FR" sz="32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504000" y="226080"/>
            <a:ext cx="9071640" cy="946080"/>
          </a:xfrm>
          <a:prstGeom prst="rect">
            <a:avLst/>
          </a:prstGeom>
          <a:noFill/>
          <a:ln w="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9" name="PlaceHolder 2"/>
          <p:cNvSpPr>
            <a:spLocks noGrp="1"/>
          </p:cNvSpPr>
          <p:nvPr>
            <p:ph/>
          </p:nvPr>
        </p:nvSpPr>
        <p:spPr>
          <a:xfrm>
            <a:off x="504000" y="1326600"/>
            <a:ext cx="2160000" cy="747720"/>
          </a:xfrm>
          <a:prstGeom prst="rect">
            <a:avLst/>
          </a:prstGeom>
          <a:noFill/>
          <a:ln w="0">
            <a:noFill/>
          </a:ln>
        </p:spPr>
        <p:txBody>
          <a:bodyPr lIns="0" tIns="0" rIns="0" bIns="0" anchor="t">
            <a:normAutofit fontScale="62493" lnSpcReduction="10000"/>
          </a:bodyPr>
          <a:lstStyle/>
          <a:p>
            <a:pPr indent="0">
              <a:spcBef>
                <a:spcPts val="1417"/>
              </a:spcBef>
              <a:buNone/>
            </a:pPr>
            <a:endParaRPr lang="fr-FR" sz="3200" b="0" strike="noStrike" spc="-1">
              <a:solidFill>
                <a:srgbClr val="000000"/>
              </a:solidFill>
              <a:latin typeface="Arial"/>
            </a:endParaRPr>
          </a:p>
        </p:txBody>
      </p:sp>
      <p:sp>
        <p:nvSpPr>
          <p:cNvPr id="30" name="PlaceHolder 3"/>
          <p:cNvSpPr>
            <a:spLocks noGrp="1"/>
          </p:cNvSpPr>
          <p:nvPr>
            <p:ph/>
          </p:nvPr>
        </p:nvSpPr>
        <p:spPr>
          <a:xfrm>
            <a:off x="2772360" y="1326600"/>
            <a:ext cx="2160000" cy="747720"/>
          </a:xfrm>
          <a:prstGeom prst="rect">
            <a:avLst/>
          </a:prstGeom>
          <a:noFill/>
          <a:ln w="0">
            <a:noFill/>
          </a:ln>
        </p:spPr>
        <p:txBody>
          <a:bodyPr lIns="0" tIns="0" rIns="0" bIns="0" anchor="t">
            <a:normAutofit fontScale="62493" lnSpcReduction="10000"/>
          </a:bodyPr>
          <a:lstStyle/>
          <a:p>
            <a:pPr indent="0">
              <a:spcBef>
                <a:spcPts val="1417"/>
              </a:spcBef>
              <a:buNone/>
            </a:pPr>
            <a:endParaRPr lang="fr-FR" sz="3200" b="0" strike="noStrike" spc="-1">
              <a:solidFill>
                <a:srgbClr val="000000"/>
              </a:solidFill>
              <a:latin typeface="Arial"/>
            </a:endParaRPr>
          </a:p>
        </p:txBody>
      </p:sp>
      <p:sp>
        <p:nvSpPr>
          <p:cNvPr id="31" name="PlaceHolder 4"/>
          <p:cNvSpPr>
            <a:spLocks noGrp="1"/>
          </p:cNvSpPr>
          <p:nvPr>
            <p:ph/>
          </p:nvPr>
        </p:nvSpPr>
        <p:spPr>
          <a:xfrm>
            <a:off x="504000" y="2145600"/>
            <a:ext cx="2160000" cy="747720"/>
          </a:xfrm>
          <a:prstGeom prst="rect">
            <a:avLst/>
          </a:prstGeom>
          <a:noFill/>
          <a:ln w="0">
            <a:noFill/>
          </a:ln>
        </p:spPr>
        <p:txBody>
          <a:bodyPr lIns="0" tIns="0" rIns="0" bIns="0" anchor="t">
            <a:normAutofit fontScale="62493" lnSpcReduction="10000"/>
          </a:bodyPr>
          <a:lstStyle/>
          <a:p>
            <a:pPr indent="0">
              <a:spcBef>
                <a:spcPts val="1417"/>
              </a:spcBef>
              <a:buNone/>
            </a:pPr>
            <a:endParaRPr lang="fr-FR" sz="3200" b="0" strike="noStrike" spc="-1">
              <a:solidFill>
                <a:srgbClr val="000000"/>
              </a:solidFill>
              <a:latin typeface="Arial"/>
            </a:endParaRPr>
          </a:p>
        </p:txBody>
      </p:sp>
      <p:sp>
        <p:nvSpPr>
          <p:cNvPr id="32" name="PlaceHolder 5"/>
          <p:cNvSpPr>
            <a:spLocks noGrp="1"/>
          </p:cNvSpPr>
          <p:nvPr>
            <p:ph/>
          </p:nvPr>
        </p:nvSpPr>
        <p:spPr>
          <a:xfrm>
            <a:off x="2772360" y="2145600"/>
            <a:ext cx="2160000" cy="747720"/>
          </a:xfrm>
          <a:prstGeom prst="rect">
            <a:avLst/>
          </a:prstGeom>
          <a:noFill/>
          <a:ln w="0">
            <a:noFill/>
          </a:ln>
        </p:spPr>
        <p:txBody>
          <a:bodyPr lIns="0" tIns="0" rIns="0" bIns="0" anchor="t">
            <a:normAutofit fontScale="62493" lnSpcReduction="10000"/>
          </a:bodyPr>
          <a:lstStyle/>
          <a:p>
            <a:pPr indent="0">
              <a:spcBef>
                <a:spcPts val="1417"/>
              </a:spcBef>
              <a:buNone/>
            </a:pPr>
            <a:endParaRPr lang="fr-FR" sz="32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504000" y="226080"/>
            <a:ext cx="9071640" cy="946080"/>
          </a:xfrm>
          <a:prstGeom prst="rect">
            <a:avLst/>
          </a:prstGeom>
          <a:noFill/>
          <a:ln w="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34" name="PlaceHolder 2"/>
          <p:cNvSpPr>
            <a:spLocks noGrp="1"/>
          </p:cNvSpPr>
          <p:nvPr>
            <p:ph/>
          </p:nvPr>
        </p:nvSpPr>
        <p:spPr>
          <a:xfrm>
            <a:off x="504000" y="1326600"/>
            <a:ext cx="1425240" cy="747720"/>
          </a:xfrm>
          <a:prstGeom prst="rect">
            <a:avLst/>
          </a:prstGeom>
          <a:noFill/>
          <a:ln w="0">
            <a:noFill/>
          </a:ln>
        </p:spPr>
        <p:txBody>
          <a:bodyPr lIns="0" tIns="0" rIns="0" bIns="0" anchor="t">
            <a:normAutofit fontScale="46870" lnSpcReduction="10000"/>
          </a:bodyPr>
          <a:lstStyle/>
          <a:p>
            <a:pPr indent="0">
              <a:spcBef>
                <a:spcPts val="1417"/>
              </a:spcBef>
              <a:buNone/>
            </a:pPr>
            <a:endParaRPr lang="fr-FR" sz="3200" b="0" strike="noStrike" spc="-1">
              <a:solidFill>
                <a:srgbClr val="000000"/>
              </a:solidFill>
              <a:latin typeface="Arial"/>
            </a:endParaRPr>
          </a:p>
        </p:txBody>
      </p:sp>
      <p:sp>
        <p:nvSpPr>
          <p:cNvPr id="35" name="PlaceHolder 3"/>
          <p:cNvSpPr>
            <a:spLocks noGrp="1"/>
          </p:cNvSpPr>
          <p:nvPr>
            <p:ph/>
          </p:nvPr>
        </p:nvSpPr>
        <p:spPr>
          <a:xfrm>
            <a:off x="2000880" y="1326600"/>
            <a:ext cx="1425240" cy="747720"/>
          </a:xfrm>
          <a:prstGeom prst="rect">
            <a:avLst/>
          </a:prstGeom>
          <a:noFill/>
          <a:ln w="0">
            <a:noFill/>
          </a:ln>
        </p:spPr>
        <p:txBody>
          <a:bodyPr lIns="0" tIns="0" rIns="0" bIns="0" anchor="t">
            <a:normAutofit fontScale="46870" lnSpcReduction="10000"/>
          </a:bodyPr>
          <a:lstStyle/>
          <a:p>
            <a:pPr indent="0">
              <a:spcBef>
                <a:spcPts val="1417"/>
              </a:spcBef>
              <a:buNone/>
            </a:pPr>
            <a:endParaRPr lang="fr-FR" sz="3200" b="0" strike="noStrike" spc="-1">
              <a:solidFill>
                <a:srgbClr val="000000"/>
              </a:solidFill>
              <a:latin typeface="Arial"/>
            </a:endParaRPr>
          </a:p>
        </p:txBody>
      </p:sp>
      <p:sp>
        <p:nvSpPr>
          <p:cNvPr id="36" name="PlaceHolder 4"/>
          <p:cNvSpPr>
            <a:spLocks noGrp="1"/>
          </p:cNvSpPr>
          <p:nvPr>
            <p:ph/>
          </p:nvPr>
        </p:nvSpPr>
        <p:spPr>
          <a:xfrm>
            <a:off x="3497760" y="1326600"/>
            <a:ext cx="1425240" cy="747720"/>
          </a:xfrm>
          <a:prstGeom prst="rect">
            <a:avLst/>
          </a:prstGeom>
          <a:noFill/>
          <a:ln w="0">
            <a:noFill/>
          </a:ln>
        </p:spPr>
        <p:txBody>
          <a:bodyPr lIns="0" tIns="0" rIns="0" bIns="0" anchor="t">
            <a:normAutofit fontScale="46870" lnSpcReduction="10000"/>
          </a:bodyPr>
          <a:lstStyle/>
          <a:p>
            <a:pPr indent="0">
              <a:spcBef>
                <a:spcPts val="1417"/>
              </a:spcBef>
              <a:buNone/>
            </a:pPr>
            <a:endParaRPr lang="fr-FR" sz="3200" b="0" strike="noStrike" spc="-1">
              <a:solidFill>
                <a:srgbClr val="000000"/>
              </a:solidFill>
              <a:latin typeface="Arial"/>
            </a:endParaRPr>
          </a:p>
        </p:txBody>
      </p:sp>
      <p:sp>
        <p:nvSpPr>
          <p:cNvPr id="37" name="PlaceHolder 5"/>
          <p:cNvSpPr>
            <a:spLocks noGrp="1"/>
          </p:cNvSpPr>
          <p:nvPr>
            <p:ph/>
          </p:nvPr>
        </p:nvSpPr>
        <p:spPr>
          <a:xfrm>
            <a:off x="504000" y="2145600"/>
            <a:ext cx="1425240" cy="747720"/>
          </a:xfrm>
          <a:prstGeom prst="rect">
            <a:avLst/>
          </a:prstGeom>
          <a:noFill/>
          <a:ln w="0">
            <a:noFill/>
          </a:ln>
        </p:spPr>
        <p:txBody>
          <a:bodyPr lIns="0" tIns="0" rIns="0" bIns="0" anchor="t">
            <a:normAutofit fontScale="46870" lnSpcReduction="10000"/>
          </a:bodyPr>
          <a:lstStyle/>
          <a:p>
            <a:pPr indent="0">
              <a:spcBef>
                <a:spcPts val="1417"/>
              </a:spcBef>
              <a:buNone/>
            </a:pPr>
            <a:endParaRPr lang="fr-FR" sz="3200" b="0" strike="noStrike" spc="-1">
              <a:solidFill>
                <a:srgbClr val="000000"/>
              </a:solidFill>
              <a:latin typeface="Arial"/>
            </a:endParaRPr>
          </a:p>
        </p:txBody>
      </p:sp>
      <p:sp>
        <p:nvSpPr>
          <p:cNvPr id="38" name="PlaceHolder 6"/>
          <p:cNvSpPr>
            <a:spLocks noGrp="1"/>
          </p:cNvSpPr>
          <p:nvPr>
            <p:ph/>
          </p:nvPr>
        </p:nvSpPr>
        <p:spPr>
          <a:xfrm>
            <a:off x="2000880" y="2145600"/>
            <a:ext cx="1425240" cy="747720"/>
          </a:xfrm>
          <a:prstGeom prst="rect">
            <a:avLst/>
          </a:prstGeom>
          <a:noFill/>
          <a:ln w="0">
            <a:noFill/>
          </a:ln>
        </p:spPr>
        <p:txBody>
          <a:bodyPr lIns="0" tIns="0" rIns="0" bIns="0" anchor="t">
            <a:normAutofit fontScale="46870" lnSpcReduction="10000"/>
          </a:bodyPr>
          <a:lstStyle/>
          <a:p>
            <a:pPr indent="0">
              <a:spcBef>
                <a:spcPts val="1417"/>
              </a:spcBef>
              <a:buNone/>
            </a:pPr>
            <a:endParaRPr lang="fr-FR" sz="3200" b="0" strike="noStrike" spc="-1">
              <a:solidFill>
                <a:srgbClr val="000000"/>
              </a:solidFill>
              <a:latin typeface="Arial"/>
            </a:endParaRPr>
          </a:p>
        </p:txBody>
      </p:sp>
      <p:sp>
        <p:nvSpPr>
          <p:cNvPr id="39" name="PlaceHolder 7"/>
          <p:cNvSpPr>
            <a:spLocks noGrp="1"/>
          </p:cNvSpPr>
          <p:nvPr>
            <p:ph/>
          </p:nvPr>
        </p:nvSpPr>
        <p:spPr>
          <a:xfrm>
            <a:off x="3497760" y="2145600"/>
            <a:ext cx="1425240" cy="747720"/>
          </a:xfrm>
          <a:prstGeom prst="rect">
            <a:avLst/>
          </a:prstGeom>
          <a:noFill/>
          <a:ln w="0">
            <a:noFill/>
          </a:ln>
        </p:spPr>
        <p:txBody>
          <a:bodyPr lIns="0" tIns="0" rIns="0" bIns="0" anchor="t">
            <a:normAutofit fontScale="46870" lnSpcReduction="10000"/>
          </a:bodyPr>
          <a:lstStyle/>
          <a:p>
            <a:pPr indent="0">
              <a:spcBef>
                <a:spcPts val="1417"/>
              </a:spcBef>
              <a:buNone/>
            </a:pPr>
            <a:endParaRPr lang="fr-FR" sz="32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4E7905-1006-4957-939A-EBE5DBCF2647}"/>
              </a:ext>
            </a:extLst>
          </p:cNvPr>
          <p:cNvSpPr>
            <a:spLocks noGrp="1"/>
          </p:cNvSpPr>
          <p:nvPr>
            <p:ph type="ctrTitle"/>
          </p:nvPr>
        </p:nvSpPr>
        <p:spPr>
          <a:xfrm>
            <a:off x="1260078" y="928028"/>
            <a:ext cx="7560469" cy="1974191"/>
          </a:xfrm>
        </p:spPr>
        <p:txBody>
          <a:bodyPr anchor="b"/>
          <a:lstStyle>
            <a:lvl1pPr algn="ctr">
              <a:defRPr sz="4961"/>
            </a:lvl1pPr>
          </a:lstStyle>
          <a:p>
            <a:r>
              <a:rPr lang="fr-FR"/>
              <a:t>Modifiez le style du titre</a:t>
            </a:r>
          </a:p>
        </p:txBody>
      </p:sp>
      <p:sp>
        <p:nvSpPr>
          <p:cNvPr id="3" name="Sous-titre 2">
            <a:extLst>
              <a:ext uri="{FF2B5EF4-FFF2-40B4-BE49-F238E27FC236}">
                <a16:creationId xmlns:a16="http://schemas.microsoft.com/office/drawing/2014/main" id="{4C102291-D268-431F-968D-907F82869B2F}"/>
              </a:ext>
            </a:extLst>
          </p:cNvPr>
          <p:cNvSpPr>
            <a:spLocks noGrp="1"/>
          </p:cNvSpPr>
          <p:nvPr>
            <p:ph type="subTitle" idx="1"/>
          </p:nvPr>
        </p:nvSpPr>
        <p:spPr>
          <a:xfrm>
            <a:off x="1260078" y="2978352"/>
            <a:ext cx="7560469" cy="1369070"/>
          </a:xfrm>
        </p:spPr>
        <p:txBody>
          <a:bodyPr/>
          <a:lstStyle>
            <a:lvl1pPr marL="0" indent="0" algn="ctr">
              <a:buNone/>
              <a:defRPr sz="1984"/>
            </a:lvl1pPr>
            <a:lvl2pPr marL="378013" indent="0" algn="ctr">
              <a:buNone/>
              <a:defRPr sz="1654"/>
            </a:lvl2pPr>
            <a:lvl3pPr marL="756026" indent="0" algn="ctr">
              <a:buNone/>
              <a:defRPr sz="1488"/>
            </a:lvl3pPr>
            <a:lvl4pPr marL="1134039" indent="0" algn="ctr">
              <a:buNone/>
              <a:defRPr sz="1323"/>
            </a:lvl4pPr>
            <a:lvl5pPr marL="1512052" indent="0" algn="ctr">
              <a:buNone/>
              <a:defRPr sz="1323"/>
            </a:lvl5pPr>
            <a:lvl6pPr marL="1890065" indent="0" algn="ctr">
              <a:buNone/>
              <a:defRPr sz="1323"/>
            </a:lvl6pPr>
            <a:lvl7pPr marL="2268078" indent="0" algn="ctr">
              <a:buNone/>
              <a:defRPr sz="1323"/>
            </a:lvl7pPr>
            <a:lvl8pPr marL="2646091" indent="0" algn="ctr">
              <a:buNone/>
              <a:defRPr sz="1323"/>
            </a:lvl8pPr>
            <a:lvl9pPr marL="3024104" indent="0" algn="ctr">
              <a:buNone/>
              <a:defRPr sz="1323"/>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CFF4853-49EA-4799-82AC-5DCF60984B4C}"/>
              </a:ext>
            </a:extLst>
          </p:cNvPr>
          <p:cNvSpPr>
            <a:spLocks noGrp="1"/>
          </p:cNvSpPr>
          <p:nvPr>
            <p:ph type="dt" sz="half" idx="10"/>
          </p:nvPr>
        </p:nvSpPr>
        <p:spPr/>
        <p:txBody>
          <a:bodyPr/>
          <a:lstStyle/>
          <a:p>
            <a:fld id="{314100BF-935D-4BC0-8CBE-17F8B54CB9D7}" type="datetimeFigureOut">
              <a:rPr lang="fr-FR" smtClean="0"/>
              <a:t>06/10/2024</a:t>
            </a:fld>
            <a:endParaRPr lang="fr-FR"/>
          </a:p>
        </p:txBody>
      </p:sp>
      <p:sp>
        <p:nvSpPr>
          <p:cNvPr id="5" name="Espace réservé du pied de page 4">
            <a:extLst>
              <a:ext uri="{FF2B5EF4-FFF2-40B4-BE49-F238E27FC236}">
                <a16:creationId xmlns:a16="http://schemas.microsoft.com/office/drawing/2014/main" id="{9A85D0B9-8D37-4C49-B1F2-9AF83D3DB75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A21F0F5-4326-4A15-A2EA-9C40CF0726EB}"/>
              </a:ext>
            </a:extLst>
          </p:cNvPr>
          <p:cNvSpPr>
            <a:spLocks noGrp="1"/>
          </p:cNvSpPr>
          <p:nvPr>
            <p:ph type="sldNum" sz="quarter" idx="12"/>
          </p:nvPr>
        </p:nvSpPr>
        <p:spPr/>
        <p:txBody>
          <a:bodyPr/>
          <a:lstStyle/>
          <a:p>
            <a:fld id="{1EA45E80-B431-4AD8-A78E-EBFC8A91B07B}" type="slidenum">
              <a:rPr lang="fr-FR" smtClean="0"/>
              <a:t>‹N°›</a:t>
            </a:fld>
            <a:endParaRPr lang="fr-FR"/>
          </a:p>
        </p:txBody>
      </p:sp>
    </p:spTree>
    <p:extLst>
      <p:ext uri="{BB962C8B-B14F-4D97-AF65-F5344CB8AC3E}">
        <p14:creationId xmlns:p14="http://schemas.microsoft.com/office/powerpoint/2010/main" val="4159739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106BE8-DC7F-4DC1-8A7B-157961C229E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806C4F4-33F8-47BF-B132-BDABAD82398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79163BC-2FD8-499B-AAAC-C28987321BFF}"/>
              </a:ext>
            </a:extLst>
          </p:cNvPr>
          <p:cNvSpPr>
            <a:spLocks noGrp="1"/>
          </p:cNvSpPr>
          <p:nvPr>
            <p:ph type="dt" sz="half" idx="10"/>
          </p:nvPr>
        </p:nvSpPr>
        <p:spPr/>
        <p:txBody>
          <a:bodyPr/>
          <a:lstStyle/>
          <a:p>
            <a:fld id="{314100BF-935D-4BC0-8CBE-17F8B54CB9D7}" type="datetimeFigureOut">
              <a:rPr lang="fr-FR" smtClean="0"/>
              <a:t>06/10/2024</a:t>
            </a:fld>
            <a:endParaRPr lang="fr-FR"/>
          </a:p>
        </p:txBody>
      </p:sp>
      <p:sp>
        <p:nvSpPr>
          <p:cNvPr id="5" name="Espace réservé du pied de page 4">
            <a:extLst>
              <a:ext uri="{FF2B5EF4-FFF2-40B4-BE49-F238E27FC236}">
                <a16:creationId xmlns:a16="http://schemas.microsoft.com/office/drawing/2014/main" id="{456EE7CF-2598-4BE6-8D40-AE6003FDE8A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4E2D229-2392-4BDD-8097-3CB3F373C7C7}"/>
              </a:ext>
            </a:extLst>
          </p:cNvPr>
          <p:cNvSpPr>
            <a:spLocks noGrp="1"/>
          </p:cNvSpPr>
          <p:nvPr>
            <p:ph type="sldNum" sz="quarter" idx="12"/>
          </p:nvPr>
        </p:nvSpPr>
        <p:spPr/>
        <p:txBody>
          <a:bodyPr/>
          <a:lstStyle/>
          <a:p>
            <a:fld id="{1EA45E80-B431-4AD8-A78E-EBFC8A91B07B}" type="slidenum">
              <a:rPr lang="fr-FR" smtClean="0"/>
              <a:t>‹N°›</a:t>
            </a:fld>
            <a:endParaRPr lang="fr-FR"/>
          </a:p>
        </p:txBody>
      </p:sp>
    </p:spTree>
    <p:extLst>
      <p:ext uri="{BB962C8B-B14F-4D97-AF65-F5344CB8AC3E}">
        <p14:creationId xmlns:p14="http://schemas.microsoft.com/office/powerpoint/2010/main" val="1632281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C59649-7CAA-49D2-ABDF-5E83B2FBB38C}"/>
              </a:ext>
            </a:extLst>
          </p:cNvPr>
          <p:cNvSpPr>
            <a:spLocks noGrp="1"/>
          </p:cNvSpPr>
          <p:nvPr>
            <p:ph type="title"/>
          </p:nvPr>
        </p:nvSpPr>
        <p:spPr>
          <a:xfrm>
            <a:off x="687793" y="1413700"/>
            <a:ext cx="8694539" cy="2358791"/>
          </a:xfrm>
        </p:spPr>
        <p:txBody>
          <a:bodyPr anchor="b"/>
          <a:lstStyle>
            <a:lvl1pPr>
              <a:defRPr sz="4961"/>
            </a:lvl1pPr>
          </a:lstStyle>
          <a:p>
            <a:r>
              <a:rPr lang="fr-FR"/>
              <a:t>Modifiez le style du titre</a:t>
            </a:r>
          </a:p>
        </p:txBody>
      </p:sp>
      <p:sp>
        <p:nvSpPr>
          <p:cNvPr id="3" name="Espace réservé du texte 2">
            <a:extLst>
              <a:ext uri="{FF2B5EF4-FFF2-40B4-BE49-F238E27FC236}">
                <a16:creationId xmlns:a16="http://schemas.microsoft.com/office/drawing/2014/main" id="{3A52835F-60ED-4849-BBC7-F6586FAF21FD}"/>
              </a:ext>
            </a:extLst>
          </p:cNvPr>
          <p:cNvSpPr>
            <a:spLocks noGrp="1"/>
          </p:cNvSpPr>
          <p:nvPr>
            <p:ph type="body" idx="1"/>
          </p:nvPr>
        </p:nvSpPr>
        <p:spPr>
          <a:xfrm>
            <a:off x="687793" y="3794807"/>
            <a:ext cx="8694539" cy="1240432"/>
          </a:xfrm>
        </p:spPr>
        <p:txBody>
          <a:bodyPr/>
          <a:lstStyle>
            <a:lvl1pPr marL="0" indent="0">
              <a:buNone/>
              <a:defRPr sz="1984">
                <a:solidFill>
                  <a:schemeClr val="tx1">
                    <a:tint val="75000"/>
                  </a:schemeClr>
                </a:solidFill>
              </a:defRPr>
            </a:lvl1pPr>
            <a:lvl2pPr marL="378013" indent="0">
              <a:buNone/>
              <a:defRPr sz="1654">
                <a:solidFill>
                  <a:schemeClr val="tx1">
                    <a:tint val="75000"/>
                  </a:schemeClr>
                </a:solidFill>
              </a:defRPr>
            </a:lvl2pPr>
            <a:lvl3pPr marL="756026" indent="0">
              <a:buNone/>
              <a:defRPr sz="1488">
                <a:solidFill>
                  <a:schemeClr val="tx1">
                    <a:tint val="75000"/>
                  </a:schemeClr>
                </a:solidFill>
              </a:defRPr>
            </a:lvl3pPr>
            <a:lvl4pPr marL="1134039" indent="0">
              <a:buNone/>
              <a:defRPr sz="1323">
                <a:solidFill>
                  <a:schemeClr val="tx1">
                    <a:tint val="75000"/>
                  </a:schemeClr>
                </a:solidFill>
              </a:defRPr>
            </a:lvl4pPr>
            <a:lvl5pPr marL="1512052" indent="0">
              <a:buNone/>
              <a:defRPr sz="1323">
                <a:solidFill>
                  <a:schemeClr val="tx1">
                    <a:tint val="75000"/>
                  </a:schemeClr>
                </a:solidFill>
              </a:defRPr>
            </a:lvl5pPr>
            <a:lvl6pPr marL="1890065" indent="0">
              <a:buNone/>
              <a:defRPr sz="1323">
                <a:solidFill>
                  <a:schemeClr val="tx1">
                    <a:tint val="75000"/>
                  </a:schemeClr>
                </a:solidFill>
              </a:defRPr>
            </a:lvl6pPr>
            <a:lvl7pPr marL="2268078" indent="0">
              <a:buNone/>
              <a:defRPr sz="1323">
                <a:solidFill>
                  <a:schemeClr val="tx1">
                    <a:tint val="75000"/>
                  </a:schemeClr>
                </a:solidFill>
              </a:defRPr>
            </a:lvl7pPr>
            <a:lvl8pPr marL="2646091" indent="0">
              <a:buNone/>
              <a:defRPr sz="1323">
                <a:solidFill>
                  <a:schemeClr val="tx1">
                    <a:tint val="75000"/>
                  </a:schemeClr>
                </a:solidFill>
              </a:defRPr>
            </a:lvl8pPr>
            <a:lvl9pPr marL="3024104" indent="0">
              <a:buNone/>
              <a:defRPr sz="1323">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A1B513A-C4A3-4F8F-81A4-47ADDA02ABC6}"/>
              </a:ext>
            </a:extLst>
          </p:cNvPr>
          <p:cNvSpPr>
            <a:spLocks noGrp="1"/>
          </p:cNvSpPr>
          <p:nvPr>
            <p:ph type="dt" sz="half" idx="10"/>
          </p:nvPr>
        </p:nvSpPr>
        <p:spPr/>
        <p:txBody>
          <a:bodyPr/>
          <a:lstStyle/>
          <a:p>
            <a:fld id="{314100BF-935D-4BC0-8CBE-17F8B54CB9D7}" type="datetimeFigureOut">
              <a:rPr lang="fr-FR" smtClean="0"/>
              <a:t>06/10/2024</a:t>
            </a:fld>
            <a:endParaRPr lang="fr-FR"/>
          </a:p>
        </p:txBody>
      </p:sp>
      <p:sp>
        <p:nvSpPr>
          <p:cNvPr id="5" name="Espace réservé du pied de page 4">
            <a:extLst>
              <a:ext uri="{FF2B5EF4-FFF2-40B4-BE49-F238E27FC236}">
                <a16:creationId xmlns:a16="http://schemas.microsoft.com/office/drawing/2014/main" id="{D0822B20-E653-4F3A-A83E-31EC10F49F5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8048472-1EA1-4816-9350-2975C526D878}"/>
              </a:ext>
            </a:extLst>
          </p:cNvPr>
          <p:cNvSpPr>
            <a:spLocks noGrp="1"/>
          </p:cNvSpPr>
          <p:nvPr>
            <p:ph type="sldNum" sz="quarter" idx="12"/>
          </p:nvPr>
        </p:nvSpPr>
        <p:spPr/>
        <p:txBody>
          <a:bodyPr/>
          <a:lstStyle/>
          <a:p>
            <a:fld id="{1EA45E80-B431-4AD8-A78E-EBFC8A91B07B}" type="slidenum">
              <a:rPr lang="fr-FR" smtClean="0"/>
              <a:t>‹N°›</a:t>
            </a:fld>
            <a:endParaRPr lang="fr-FR"/>
          </a:p>
        </p:txBody>
      </p:sp>
    </p:spTree>
    <p:extLst>
      <p:ext uri="{BB962C8B-B14F-4D97-AF65-F5344CB8AC3E}">
        <p14:creationId xmlns:p14="http://schemas.microsoft.com/office/powerpoint/2010/main" val="2285905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C37B00-2F03-40E3-821F-0E71EFFE6AC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269E9B9-F985-435B-A354-A0208758F8A3}"/>
              </a:ext>
            </a:extLst>
          </p:cNvPr>
          <p:cNvSpPr>
            <a:spLocks noGrp="1"/>
          </p:cNvSpPr>
          <p:nvPr>
            <p:ph sz="half" idx="1"/>
          </p:nvPr>
        </p:nvSpPr>
        <p:spPr>
          <a:xfrm>
            <a:off x="693043" y="1509521"/>
            <a:ext cx="4284266" cy="35979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1FE6173-3452-4A01-9933-BDA97E4FA888}"/>
              </a:ext>
            </a:extLst>
          </p:cNvPr>
          <p:cNvSpPr>
            <a:spLocks noGrp="1"/>
          </p:cNvSpPr>
          <p:nvPr>
            <p:ph sz="half" idx="2"/>
          </p:nvPr>
        </p:nvSpPr>
        <p:spPr>
          <a:xfrm>
            <a:off x="5103316" y="1509521"/>
            <a:ext cx="4284266" cy="35979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C796250-7A54-438C-ACF6-E45DE4675CB4}"/>
              </a:ext>
            </a:extLst>
          </p:cNvPr>
          <p:cNvSpPr>
            <a:spLocks noGrp="1"/>
          </p:cNvSpPr>
          <p:nvPr>
            <p:ph type="dt" sz="half" idx="10"/>
          </p:nvPr>
        </p:nvSpPr>
        <p:spPr/>
        <p:txBody>
          <a:bodyPr/>
          <a:lstStyle/>
          <a:p>
            <a:fld id="{314100BF-935D-4BC0-8CBE-17F8B54CB9D7}" type="datetimeFigureOut">
              <a:rPr lang="fr-FR" smtClean="0"/>
              <a:t>06/10/2024</a:t>
            </a:fld>
            <a:endParaRPr lang="fr-FR"/>
          </a:p>
        </p:txBody>
      </p:sp>
      <p:sp>
        <p:nvSpPr>
          <p:cNvPr id="6" name="Espace réservé du pied de page 5">
            <a:extLst>
              <a:ext uri="{FF2B5EF4-FFF2-40B4-BE49-F238E27FC236}">
                <a16:creationId xmlns:a16="http://schemas.microsoft.com/office/drawing/2014/main" id="{9CA15D52-A6EC-435C-A9B7-CC198CC4073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893972-36AE-4E30-8CB7-18E2EC70EDEB}"/>
              </a:ext>
            </a:extLst>
          </p:cNvPr>
          <p:cNvSpPr>
            <a:spLocks noGrp="1"/>
          </p:cNvSpPr>
          <p:nvPr>
            <p:ph type="sldNum" sz="quarter" idx="12"/>
          </p:nvPr>
        </p:nvSpPr>
        <p:spPr/>
        <p:txBody>
          <a:bodyPr/>
          <a:lstStyle/>
          <a:p>
            <a:fld id="{1EA45E80-B431-4AD8-A78E-EBFC8A91B07B}" type="slidenum">
              <a:rPr lang="fr-FR" smtClean="0"/>
              <a:t>‹N°›</a:t>
            </a:fld>
            <a:endParaRPr lang="fr-FR"/>
          </a:p>
        </p:txBody>
      </p:sp>
    </p:spTree>
    <p:extLst>
      <p:ext uri="{BB962C8B-B14F-4D97-AF65-F5344CB8AC3E}">
        <p14:creationId xmlns:p14="http://schemas.microsoft.com/office/powerpoint/2010/main" val="2931080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6D9333-F57D-481C-BF64-A0CA9FF57F46}"/>
              </a:ext>
            </a:extLst>
          </p:cNvPr>
          <p:cNvSpPr>
            <a:spLocks noGrp="1"/>
          </p:cNvSpPr>
          <p:nvPr>
            <p:ph type="title"/>
          </p:nvPr>
        </p:nvSpPr>
        <p:spPr>
          <a:xfrm>
            <a:off x="694356" y="301905"/>
            <a:ext cx="8694539" cy="1096044"/>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0BCDCF3-58A7-4A50-A5FD-B4EADF99FB4D}"/>
              </a:ext>
            </a:extLst>
          </p:cNvPr>
          <p:cNvSpPr>
            <a:spLocks noGrp="1"/>
          </p:cNvSpPr>
          <p:nvPr>
            <p:ph type="body" idx="1"/>
          </p:nvPr>
        </p:nvSpPr>
        <p:spPr>
          <a:xfrm>
            <a:off x="694357" y="1390073"/>
            <a:ext cx="4264576" cy="681253"/>
          </a:xfrm>
        </p:spPr>
        <p:txBody>
          <a:bodyPr anchor="b"/>
          <a:lstStyle>
            <a:lvl1pPr marL="0" indent="0">
              <a:buNone/>
              <a:defRPr sz="1984" b="1"/>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2AFFB78-E38D-47B8-BEB0-CB822CDBEBD2}"/>
              </a:ext>
            </a:extLst>
          </p:cNvPr>
          <p:cNvSpPr>
            <a:spLocks noGrp="1"/>
          </p:cNvSpPr>
          <p:nvPr>
            <p:ph sz="half" idx="2"/>
          </p:nvPr>
        </p:nvSpPr>
        <p:spPr>
          <a:xfrm>
            <a:off x="694357" y="2071326"/>
            <a:ext cx="4264576" cy="304660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4DE2F6F-E1DD-4907-AAEC-E5A9ADA561C6}"/>
              </a:ext>
            </a:extLst>
          </p:cNvPr>
          <p:cNvSpPr>
            <a:spLocks noGrp="1"/>
          </p:cNvSpPr>
          <p:nvPr>
            <p:ph type="body" sz="quarter" idx="3"/>
          </p:nvPr>
        </p:nvSpPr>
        <p:spPr>
          <a:xfrm>
            <a:off x="5103316" y="1390073"/>
            <a:ext cx="4285579" cy="681253"/>
          </a:xfrm>
        </p:spPr>
        <p:txBody>
          <a:bodyPr anchor="b"/>
          <a:lstStyle>
            <a:lvl1pPr marL="0" indent="0">
              <a:buNone/>
              <a:defRPr sz="1984" b="1"/>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00F5BA9-7470-4B41-AD19-6F1420A1F470}"/>
              </a:ext>
            </a:extLst>
          </p:cNvPr>
          <p:cNvSpPr>
            <a:spLocks noGrp="1"/>
          </p:cNvSpPr>
          <p:nvPr>
            <p:ph sz="quarter" idx="4"/>
          </p:nvPr>
        </p:nvSpPr>
        <p:spPr>
          <a:xfrm>
            <a:off x="5103316" y="2071326"/>
            <a:ext cx="4285579" cy="304660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54271DB-61E4-4797-AF6F-0077F68BC777}"/>
              </a:ext>
            </a:extLst>
          </p:cNvPr>
          <p:cNvSpPr>
            <a:spLocks noGrp="1"/>
          </p:cNvSpPr>
          <p:nvPr>
            <p:ph type="dt" sz="half" idx="10"/>
          </p:nvPr>
        </p:nvSpPr>
        <p:spPr/>
        <p:txBody>
          <a:bodyPr/>
          <a:lstStyle/>
          <a:p>
            <a:fld id="{314100BF-935D-4BC0-8CBE-17F8B54CB9D7}" type="datetimeFigureOut">
              <a:rPr lang="fr-FR" smtClean="0"/>
              <a:t>06/10/2024</a:t>
            </a:fld>
            <a:endParaRPr lang="fr-FR"/>
          </a:p>
        </p:txBody>
      </p:sp>
      <p:sp>
        <p:nvSpPr>
          <p:cNvPr id="8" name="Espace réservé du pied de page 7">
            <a:extLst>
              <a:ext uri="{FF2B5EF4-FFF2-40B4-BE49-F238E27FC236}">
                <a16:creationId xmlns:a16="http://schemas.microsoft.com/office/drawing/2014/main" id="{769D7E00-B8B7-4AD7-A503-873E21ADC62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64844F5-0361-4007-88BD-2436AA2CF751}"/>
              </a:ext>
            </a:extLst>
          </p:cNvPr>
          <p:cNvSpPr>
            <a:spLocks noGrp="1"/>
          </p:cNvSpPr>
          <p:nvPr>
            <p:ph type="sldNum" sz="quarter" idx="12"/>
          </p:nvPr>
        </p:nvSpPr>
        <p:spPr/>
        <p:txBody>
          <a:bodyPr/>
          <a:lstStyle/>
          <a:p>
            <a:fld id="{1EA45E80-B431-4AD8-A78E-EBFC8A91B07B}" type="slidenum">
              <a:rPr lang="fr-FR" smtClean="0"/>
              <a:t>‹N°›</a:t>
            </a:fld>
            <a:endParaRPr lang="fr-FR"/>
          </a:p>
        </p:txBody>
      </p:sp>
    </p:spTree>
    <p:extLst>
      <p:ext uri="{BB962C8B-B14F-4D97-AF65-F5344CB8AC3E}">
        <p14:creationId xmlns:p14="http://schemas.microsoft.com/office/powerpoint/2010/main" val="2488336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968F3F-01FA-4E2A-AA2C-3EDA94EF441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18D9E1F-64DB-4E49-839B-C23FD47A87CB}"/>
              </a:ext>
            </a:extLst>
          </p:cNvPr>
          <p:cNvSpPr>
            <a:spLocks noGrp="1"/>
          </p:cNvSpPr>
          <p:nvPr>
            <p:ph type="dt" sz="half" idx="10"/>
          </p:nvPr>
        </p:nvSpPr>
        <p:spPr/>
        <p:txBody>
          <a:bodyPr/>
          <a:lstStyle/>
          <a:p>
            <a:fld id="{314100BF-935D-4BC0-8CBE-17F8B54CB9D7}" type="datetimeFigureOut">
              <a:rPr lang="fr-FR" smtClean="0"/>
              <a:t>06/10/2024</a:t>
            </a:fld>
            <a:endParaRPr lang="fr-FR"/>
          </a:p>
        </p:txBody>
      </p:sp>
      <p:sp>
        <p:nvSpPr>
          <p:cNvPr id="4" name="Espace réservé du pied de page 3">
            <a:extLst>
              <a:ext uri="{FF2B5EF4-FFF2-40B4-BE49-F238E27FC236}">
                <a16:creationId xmlns:a16="http://schemas.microsoft.com/office/drawing/2014/main" id="{B79D4542-72C2-457D-8AF5-94F269863FC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E0D9BEF-EE18-4759-BE44-920EFFF7C1CF}"/>
              </a:ext>
            </a:extLst>
          </p:cNvPr>
          <p:cNvSpPr>
            <a:spLocks noGrp="1"/>
          </p:cNvSpPr>
          <p:nvPr>
            <p:ph type="sldNum" sz="quarter" idx="12"/>
          </p:nvPr>
        </p:nvSpPr>
        <p:spPr/>
        <p:txBody>
          <a:bodyPr/>
          <a:lstStyle/>
          <a:p>
            <a:fld id="{1EA45E80-B431-4AD8-A78E-EBFC8A91B07B}" type="slidenum">
              <a:rPr lang="fr-FR" smtClean="0"/>
              <a:t>‹N°›</a:t>
            </a:fld>
            <a:endParaRPr lang="fr-FR"/>
          </a:p>
        </p:txBody>
      </p:sp>
    </p:spTree>
    <p:extLst>
      <p:ext uri="{BB962C8B-B14F-4D97-AF65-F5344CB8AC3E}">
        <p14:creationId xmlns:p14="http://schemas.microsoft.com/office/powerpoint/2010/main" val="3619876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82A7EBB-EA82-48AB-BB37-E3F4A4058495}"/>
              </a:ext>
            </a:extLst>
          </p:cNvPr>
          <p:cNvSpPr>
            <a:spLocks noGrp="1"/>
          </p:cNvSpPr>
          <p:nvPr>
            <p:ph type="dt" sz="half" idx="10"/>
          </p:nvPr>
        </p:nvSpPr>
        <p:spPr/>
        <p:txBody>
          <a:bodyPr/>
          <a:lstStyle/>
          <a:p>
            <a:fld id="{314100BF-935D-4BC0-8CBE-17F8B54CB9D7}" type="datetimeFigureOut">
              <a:rPr lang="fr-FR" smtClean="0"/>
              <a:t>06/10/2024</a:t>
            </a:fld>
            <a:endParaRPr lang="fr-FR"/>
          </a:p>
        </p:txBody>
      </p:sp>
      <p:sp>
        <p:nvSpPr>
          <p:cNvPr id="3" name="Espace réservé du pied de page 2">
            <a:extLst>
              <a:ext uri="{FF2B5EF4-FFF2-40B4-BE49-F238E27FC236}">
                <a16:creationId xmlns:a16="http://schemas.microsoft.com/office/drawing/2014/main" id="{F6CAD4A7-6DB2-4D93-8B64-F6A5D233619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EE40F5F-A364-4A57-B5EB-FFA7B378BF3D}"/>
              </a:ext>
            </a:extLst>
          </p:cNvPr>
          <p:cNvSpPr>
            <a:spLocks noGrp="1"/>
          </p:cNvSpPr>
          <p:nvPr>
            <p:ph type="sldNum" sz="quarter" idx="12"/>
          </p:nvPr>
        </p:nvSpPr>
        <p:spPr/>
        <p:txBody>
          <a:bodyPr/>
          <a:lstStyle/>
          <a:p>
            <a:fld id="{1EA45E80-B431-4AD8-A78E-EBFC8A91B07B}" type="slidenum">
              <a:rPr lang="fr-FR" smtClean="0"/>
              <a:t>‹N°›</a:t>
            </a:fld>
            <a:endParaRPr lang="fr-FR"/>
          </a:p>
        </p:txBody>
      </p:sp>
    </p:spTree>
    <p:extLst>
      <p:ext uri="{BB962C8B-B14F-4D97-AF65-F5344CB8AC3E}">
        <p14:creationId xmlns:p14="http://schemas.microsoft.com/office/powerpoint/2010/main" val="708814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1640" cy="946080"/>
          </a:xfrm>
          <a:prstGeom prst="rect">
            <a:avLst/>
          </a:prstGeom>
          <a:noFill/>
          <a:ln w="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5" name="PlaceHolder 2"/>
          <p:cNvSpPr>
            <a:spLocks noGrp="1"/>
          </p:cNvSpPr>
          <p:nvPr>
            <p:ph type="subTitle"/>
          </p:nvPr>
        </p:nvSpPr>
        <p:spPr>
          <a:xfrm>
            <a:off x="504000" y="1326600"/>
            <a:ext cx="4426560" cy="1568160"/>
          </a:xfrm>
          <a:prstGeom prst="rect">
            <a:avLst/>
          </a:prstGeom>
          <a:noFill/>
          <a:ln w="0">
            <a:noFill/>
          </a:ln>
        </p:spPr>
        <p:txBody>
          <a:bodyPr lIns="0" tIns="0" rIns="0" bIns="0" anchor="ctr">
            <a:noAutofit/>
          </a:bodyPr>
          <a:lstStyle/>
          <a:p>
            <a:pPr indent="0" algn="ctr">
              <a:buNone/>
            </a:pPr>
            <a:endParaRPr lang="fr-FR" sz="3200" b="0" strike="noStrike" spc="-1">
              <a:solidFill>
                <a:srgbClr val="000000"/>
              </a:solid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F8FEB1-E182-4EFF-84CC-E0CA8CB0AE09}"/>
              </a:ext>
            </a:extLst>
          </p:cNvPr>
          <p:cNvSpPr>
            <a:spLocks noGrp="1"/>
          </p:cNvSpPr>
          <p:nvPr>
            <p:ph type="title"/>
          </p:nvPr>
        </p:nvSpPr>
        <p:spPr>
          <a:xfrm>
            <a:off x="694356" y="378037"/>
            <a:ext cx="3251264" cy="1323128"/>
          </a:xfrm>
        </p:spPr>
        <p:txBody>
          <a:bodyPr anchor="b"/>
          <a:lstStyle>
            <a:lvl1pPr>
              <a:defRPr sz="2646"/>
            </a:lvl1pPr>
          </a:lstStyle>
          <a:p>
            <a:r>
              <a:rPr lang="fr-FR"/>
              <a:t>Modifiez le style du titre</a:t>
            </a:r>
          </a:p>
        </p:txBody>
      </p:sp>
      <p:sp>
        <p:nvSpPr>
          <p:cNvPr id="3" name="Espace réservé du contenu 2">
            <a:extLst>
              <a:ext uri="{FF2B5EF4-FFF2-40B4-BE49-F238E27FC236}">
                <a16:creationId xmlns:a16="http://schemas.microsoft.com/office/drawing/2014/main" id="{DFD0666E-2A61-4DFA-A2B1-869221B8B5AE}"/>
              </a:ext>
            </a:extLst>
          </p:cNvPr>
          <p:cNvSpPr>
            <a:spLocks noGrp="1"/>
          </p:cNvSpPr>
          <p:nvPr>
            <p:ph idx="1"/>
          </p:nvPr>
        </p:nvSpPr>
        <p:spPr>
          <a:xfrm>
            <a:off x="4285579" y="816455"/>
            <a:ext cx="5103316" cy="4029766"/>
          </a:xfrm>
        </p:spPr>
        <p:txBody>
          <a:bodyPr/>
          <a:lstStyle>
            <a:lvl1pPr>
              <a:defRPr sz="2646"/>
            </a:lvl1pPr>
            <a:lvl2pPr>
              <a:defRPr sz="2315"/>
            </a:lvl2pPr>
            <a:lvl3pPr>
              <a:defRPr sz="1984"/>
            </a:lvl3pPr>
            <a:lvl4pPr>
              <a:defRPr sz="1654"/>
            </a:lvl4pPr>
            <a:lvl5pPr>
              <a:defRPr sz="1654"/>
            </a:lvl5pPr>
            <a:lvl6pPr>
              <a:defRPr sz="1654"/>
            </a:lvl6pPr>
            <a:lvl7pPr>
              <a:defRPr sz="1654"/>
            </a:lvl7pPr>
            <a:lvl8pPr>
              <a:defRPr sz="1654"/>
            </a:lvl8pPr>
            <a:lvl9pPr>
              <a:defRPr sz="165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99873D8-FEC1-49BA-B80B-759D03584860}"/>
              </a:ext>
            </a:extLst>
          </p:cNvPr>
          <p:cNvSpPr>
            <a:spLocks noGrp="1"/>
          </p:cNvSpPr>
          <p:nvPr>
            <p:ph type="body" sz="half" idx="2"/>
          </p:nvPr>
        </p:nvSpPr>
        <p:spPr>
          <a:xfrm>
            <a:off x="694356" y="1701165"/>
            <a:ext cx="3251264" cy="3151619"/>
          </a:xfrm>
        </p:spPr>
        <p:txBody>
          <a:bodyPr/>
          <a:lstStyle>
            <a:lvl1pPr marL="0" indent="0">
              <a:buNone/>
              <a:defRPr sz="1323"/>
            </a:lvl1pPr>
            <a:lvl2pPr marL="378013" indent="0">
              <a:buNone/>
              <a:defRPr sz="1158"/>
            </a:lvl2pPr>
            <a:lvl3pPr marL="756026" indent="0">
              <a:buNone/>
              <a:defRPr sz="992"/>
            </a:lvl3pPr>
            <a:lvl4pPr marL="1134039" indent="0">
              <a:buNone/>
              <a:defRPr sz="827"/>
            </a:lvl4pPr>
            <a:lvl5pPr marL="1512052" indent="0">
              <a:buNone/>
              <a:defRPr sz="827"/>
            </a:lvl5pPr>
            <a:lvl6pPr marL="1890065" indent="0">
              <a:buNone/>
              <a:defRPr sz="827"/>
            </a:lvl6pPr>
            <a:lvl7pPr marL="2268078" indent="0">
              <a:buNone/>
              <a:defRPr sz="827"/>
            </a:lvl7pPr>
            <a:lvl8pPr marL="2646091" indent="0">
              <a:buNone/>
              <a:defRPr sz="827"/>
            </a:lvl8pPr>
            <a:lvl9pPr marL="3024104" indent="0">
              <a:buNone/>
              <a:defRPr sz="827"/>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6DB7FE8-4C79-4F5D-8504-AD2B872E769B}"/>
              </a:ext>
            </a:extLst>
          </p:cNvPr>
          <p:cNvSpPr>
            <a:spLocks noGrp="1"/>
          </p:cNvSpPr>
          <p:nvPr>
            <p:ph type="dt" sz="half" idx="10"/>
          </p:nvPr>
        </p:nvSpPr>
        <p:spPr/>
        <p:txBody>
          <a:bodyPr/>
          <a:lstStyle/>
          <a:p>
            <a:fld id="{314100BF-935D-4BC0-8CBE-17F8B54CB9D7}" type="datetimeFigureOut">
              <a:rPr lang="fr-FR" smtClean="0"/>
              <a:t>06/10/2024</a:t>
            </a:fld>
            <a:endParaRPr lang="fr-FR"/>
          </a:p>
        </p:txBody>
      </p:sp>
      <p:sp>
        <p:nvSpPr>
          <p:cNvPr id="6" name="Espace réservé du pied de page 5">
            <a:extLst>
              <a:ext uri="{FF2B5EF4-FFF2-40B4-BE49-F238E27FC236}">
                <a16:creationId xmlns:a16="http://schemas.microsoft.com/office/drawing/2014/main" id="{A1A55B4B-45EC-48CA-BA5A-14B82749726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3D33B0A-BB56-44C6-90F9-BC000E818F29}"/>
              </a:ext>
            </a:extLst>
          </p:cNvPr>
          <p:cNvSpPr>
            <a:spLocks noGrp="1"/>
          </p:cNvSpPr>
          <p:nvPr>
            <p:ph type="sldNum" sz="quarter" idx="12"/>
          </p:nvPr>
        </p:nvSpPr>
        <p:spPr/>
        <p:txBody>
          <a:bodyPr/>
          <a:lstStyle/>
          <a:p>
            <a:fld id="{1EA45E80-B431-4AD8-A78E-EBFC8A91B07B}" type="slidenum">
              <a:rPr lang="fr-FR" smtClean="0"/>
              <a:t>‹N°›</a:t>
            </a:fld>
            <a:endParaRPr lang="fr-FR"/>
          </a:p>
        </p:txBody>
      </p:sp>
    </p:spTree>
    <p:extLst>
      <p:ext uri="{BB962C8B-B14F-4D97-AF65-F5344CB8AC3E}">
        <p14:creationId xmlns:p14="http://schemas.microsoft.com/office/powerpoint/2010/main" val="2527776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A3EAE3-F18C-4602-AE7C-17F36D404ABF}"/>
              </a:ext>
            </a:extLst>
          </p:cNvPr>
          <p:cNvSpPr>
            <a:spLocks noGrp="1"/>
          </p:cNvSpPr>
          <p:nvPr>
            <p:ph type="title"/>
          </p:nvPr>
        </p:nvSpPr>
        <p:spPr>
          <a:xfrm>
            <a:off x="694356" y="378037"/>
            <a:ext cx="3251264" cy="1323128"/>
          </a:xfrm>
        </p:spPr>
        <p:txBody>
          <a:bodyPr anchor="b"/>
          <a:lstStyle>
            <a:lvl1pPr>
              <a:defRPr sz="2646"/>
            </a:lvl1pPr>
          </a:lstStyle>
          <a:p>
            <a:r>
              <a:rPr lang="fr-FR"/>
              <a:t>Modifiez le style du titre</a:t>
            </a:r>
          </a:p>
        </p:txBody>
      </p:sp>
      <p:sp>
        <p:nvSpPr>
          <p:cNvPr id="3" name="Espace réservé pour une image  2">
            <a:extLst>
              <a:ext uri="{FF2B5EF4-FFF2-40B4-BE49-F238E27FC236}">
                <a16:creationId xmlns:a16="http://schemas.microsoft.com/office/drawing/2014/main" id="{BF12B54C-E1E9-4F09-A5AA-AB4530FB6917}"/>
              </a:ext>
            </a:extLst>
          </p:cNvPr>
          <p:cNvSpPr>
            <a:spLocks noGrp="1"/>
          </p:cNvSpPr>
          <p:nvPr>
            <p:ph type="pic" idx="1"/>
          </p:nvPr>
        </p:nvSpPr>
        <p:spPr>
          <a:xfrm>
            <a:off x="4285579" y="816455"/>
            <a:ext cx="5103316" cy="4029766"/>
          </a:xfrm>
        </p:spPr>
        <p:txBody>
          <a:bodyPr/>
          <a:lstStyle>
            <a:lvl1pPr marL="0" indent="0">
              <a:buNone/>
              <a:defRPr sz="2646"/>
            </a:lvl1pPr>
            <a:lvl2pPr marL="378013" indent="0">
              <a:buNone/>
              <a:defRPr sz="2315"/>
            </a:lvl2pPr>
            <a:lvl3pPr marL="756026" indent="0">
              <a:buNone/>
              <a:defRPr sz="1984"/>
            </a:lvl3pPr>
            <a:lvl4pPr marL="1134039" indent="0">
              <a:buNone/>
              <a:defRPr sz="1654"/>
            </a:lvl4pPr>
            <a:lvl5pPr marL="1512052" indent="0">
              <a:buNone/>
              <a:defRPr sz="1654"/>
            </a:lvl5pPr>
            <a:lvl6pPr marL="1890065" indent="0">
              <a:buNone/>
              <a:defRPr sz="1654"/>
            </a:lvl6pPr>
            <a:lvl7pPr marL="2268078" indent="0">
              <a:buNone/>
              <a:defRPr sz="1654"/>
            </a:lvl7pPr>
            <a:lvl8pPr marL="2646091" indent="0">
              <a:buNone/>
              <a:defRPr sz="1654"/>
            </a:lvl8pPr>
            <a:lvl9pPr marL="3024104" indent="0">
              <a:buNone/>
              <a:defRPr sz="1654"/>
            </a:lvl9pPr>
          </a:lstStyle>
          <a:p>
            <a:endParaRPr lang="fr-FR"/>
          </a:p>
        </p:txBody>
      </p:sp>
      <p:sp>
        <p:nvSpPr>
          <p:cNvPr id="4" name="Espace réservé du texte 3">
            <a:extLst>
              <a:ext uri="{FF2B5EF4-FFF2-40B4-BE49-F238E27FC236}">
                <a16:creationId xmlns:a16="http://schemas.microsoft.com/office/drawing/2014/main" id="{BB7976A4-B5FC-44C4-9642-C7B2C3624426}"/>
              </a:ext>
            </a:extLst>
          </p:cNvPr>
          <p:cNvSpPr>
            <a:spLocks noGrp="1"/>
          </p:cNvSpPr>
          <p:nvPr>
            <p:ph type="body" sz="half" idx="2"/>
          </p:nvPr>
        </p:nvSpPr>
        <p:spPr>
          <a:xfrm>
            <a:off x="694356" y="1701165"/>
            <a:ext cx="3251264" cy="3151619"/>
          </a:xfrm>
        </p:spPr>
        <p:txBody>
          <a:bodyPr/>
          <a:lstStyle>
            <a:lvl1pPr marL="0" indent="0">
              <a:buNone/>
              <a:defRPr sz="1323"/>
            </a:lvl1pPr>
            <a:lvl2pPr marL="378013" indent="0">
              <a:buNone/>
              <a:defRPr sz="1158"/>
            </a:lvl2pPr>
            <a:lvl3pPr marL="756026" indent="0">
              <a:buNone/>
              <a:defRPr sz="992"/>
            </a:lvl3pPr>
            <a:lvl4pPr marL="1134039" indent="0">
              <a:buNone/>
              <a:defRPr sz="827"/>
            </a:lvl4pPr>
            <a:lvl5pPr marL="1512052" indent="0">
              <a:buNone/>
              <a:defRPr sz="827"/>
            </a:lvl5pPr>
            <a:lvl6pPr marL="1890065" indent="0">
              <a:buNone/>
              <a:defRPr sz="827"/>
            </a:lvl6pPr>
            <a:lvl7pPr marL="2268078" indent="0">
              <a:buNone/>
              <a:defRPr sz="827"/>
            </a:lvl7pPr>
            <a:lvl8pPr marL="2646091" indent="0">
              <a:buNone/>
              <a:defRPr sz="827"/>
            </a:lvl8pPr>
            <a:lvl9pPr marL="3024104" indent="0">
              <a:buNone/>
              <a:defRPr sz="827"/>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CE66C7E-8FBE-4C60-BF51-A1C7C834D6AD}"/>
              </a:ext>
            </a:extLst>
          </p:cNvPr>
          <p:cNvSpPr>
            <a:spLocks noGrp="1"/>
          </p:cNvSpPr>
          <p:nvPr>
            <p:ph type="dt" sz="half" idx="10"/>
          </p:nvPr>
        </p:nvSpPr>
        <p:spPr/>
        <p:txBody>
          <a:bodyPr/>
          <a:lstStyle/>
          <a:p>
            <a:fld id="{314100BF-935D-4BC0-8CBE-17F8B54CB9D7}" type="datetimeFigureOut">
              <a:rPr lang="fr-FR" smtClean="0"/>
              <a:t>06/10/2024</a:t>
            </a:fld>
            <a:endParaRPr lang="fr-FR"/>
          </a:p>
        </p:txBody>
      </p:sp>
      <p:sp>
        <p:nvSpPr>
          <p:cNvPr id="6" name="Espace réservé du pied de page 5">
            <a:extLst>
              <a:ext uri="{FF2B5EF4-FFF2-40B4-BE49-F238E27FC236}">
                <a16:creationId xmlns:a16="http://schemas.microsoft.com/office/drawing/2014/main" id="{A97A876A-2C49-4185-9B38-2FA5177E97E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B89AC0B-4295-4EEB-888E-72526079590B}"/>
              </a:ext>
            </a:extLst>
          </p:cNvPr>
          <p:cNvSpPr>
            <a:spLocks noGrp="1"/>
          </p:cNvSpPr>
          <p:nvPr>
            <p:ph type="sldNum" sz="quarter" idx="12"/>
          </p:nvPr>
        </p:nvSpPr>
        <p:spPr/>
        <p:txBody>
          <a:bodyPr/>
          <a:lstStyle/>
          <a:p>
            <a:fld id="{1EA45E80-B431-4AD8-A78E-EBFC8A91B07B}" type="slidenum">
              <a:rPr lang="fr-FR" smtClean="0"/>
              <a:t>‹N°›</a:t>
            </a:fld>
            <a:endParaRPr lang="fr-FR"/>
          </a:p>
        </p:txBody>
      </p:sp>
    </p:spTree>
    <p:extLst>
      <p:ext uri="{BB962C8B-B14F-4D97-AF65-F5344CB8AC3E}">
        <p14:creationId xmlns:p14="http://schemas.microsoft.com/office/powerpoint/2010/main" val="4035090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F0C088-403F-498E-8553-2918C0BE7A3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7636234-89A8-4478-9CE0-9DE92AE4633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29F7E59-B564-4C5F-B7AE-8F1C3E5978E1}"/>
              </a:ext>
            </a:extLst>
          </p:cNvPr>
          <p:cNvSpPr>
            <a:spLocks noGrp="1"/>
          </p:cNvSpPr>
          <p:nvPr>
            <p:ph type="dt" sz="half" idx="10"/>
          </p:nvPr>
        </p:nvSpPr>
        <p:spPr/>
        <p:txBody>
          <a:bodyPr/>
          <a:lstStyle/>
          <a:p>
            <a:fld id="{314100BF-935D-4BC0-8CBE-17F8B54CB9D7}" type="datetimeFigureOut">
              <a:rPr lang="fr-FR" smtClean="0"/>
              <a:t>06/10/2024</a:t>
            </a:fld>
            <a:endParaRPr lang="fr-FR"/>
          </a:p>
        </p:txBody>
      </p:sp>
      <p:sp>
        <p:nvSpPr>
          <p:cNvPr id="5" name="Espace réservé du pied de page 4">
            <a:extLst>
              <a:ext uri="{FF2B5EF4-FFF2-40B4-BE49-F238E27FC236}">
                <a16:creationId xmlns:a16="http://schemas.microsoft.com/office/drawing/2014/main" id="{DE981AE2-9A13-487F-98A8-A61268931D1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E1F52C-6300-4473-AB3E-DCA83EE6E1D8}"/>
              </a:ext>
            </a:extLst>
          </p:cNvPr>
          <p:cNvSpPr>
            <a:spLocks noGrp="1"/>
          </p:cNvSpPr>
          <p:nvPr>
            <p:ph type="sldNum" sz="quarter" idx="12"/>
          </p:nvPr>
        </p:nvSpPr>
        <p:spPr/>
        <p:txBody>
          <a:bodyPr/>
          <a:lstStyle/>
          <a:p>
            <a:fld id="{1EA45E80-B431-4AD8-A78E-EBFC8A91B07B}" type="slidenum">
              <a:rPr lang="fr-FR" smtClean="0"/>
              <a:t>‹N°›</a:t>
            </a:fld>
            <a:endParaRPr lang="fr-FR"/>
          </a:p>
        </p:txBody>
      </p:sp>
    </p:spTree>
    <p:extLst>
      <p:ext uri="{BB962C8B-B14F-4D97-AF65-F5344CB8AC3E}">
        <p14:creationId xmlns:p14="http://schemas.microsoft.com/office/powerpoint/2010/main" val="1454685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47BEDD6-5651-448D-A5AE-FE77BB7E4E5F}"/>
              </a:ext>
            </a:extLst>
          </p:cNvPr>
          <p:cNvSpPr>
            <a:spLocks noGrp="1"/>
          </p:cNvSpPr>
          <p:nvPr>
            <p:ph type="title" orient="vert"/>
          </p:nvPr>
        </p:nvSpPr>
        <p:spPr>
          <a:xfrm>
            <a:off x="7213947" y="301904"/>
            <a:ext cx="2173635" cy="4805529"/>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2343701-989E-40FC-B271-0E93DDA1F9D5}"/>
              </a:ext>
            </a:extLst>
          </p:cNvPr>
          <p:cNvSpPr>
            <a:spLocks noGrp="1"/>
          </p:cNvSpPr>
          <p:nvPr>
            <p:ph type="body" orient="vert" idx="1"/>
          </p:nvPr>
        </p:nvSpPr>
        <p:spPr>
          <a:xfrm>
            <a:off x="693043" y="301904"/>
            <a:ext cx="6394896" cy="480552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7997E4E-450D-4582-9AD7-362FB9E5BF2A}"/>
              </a:ext>
            </a:extLst>
          </p:cNvPr>
          <p:cNvSpPr>
            <a:spLocks noGrp="1"/>
          </p:cNvSpPr>
          <p:nvPr>
            <p:ph type="dt" sz="half" idx="10"/>
          </p:nvPr>
        </p:nvSpPr>
        <p:spPr/>
        <p:txBody>
          <a:bodyPr/>
          <a:lstStyle/>
          <a:p>
            <a:fld id="{314100BF-935D-4BC0-8CBE-17F8B54CB9D7}" type="datetimeFigureOut">
              <a:rPr lang="fr-FR" smtClean="0"/>
              <a:t>06/10/2024</a:t>
            </a:fld>
            <a:endParaRPr lang="fr-FR"/>
          </a:p>
        </p:txBody>
      </p:sp>
      <p:sp>
        <p:nvSpPr>
          <p:cNvPr id="5" name="Espace réservé du pied de page 4">
            <a:extLst>
              <a:ext uri="{FF2B5EF4-FFF2-40B4-BE49-F238E27FC236}">
                <a16:creationId xmlns:a16="http://schemas.microsoft.com/office/drawing/2014/main" id="{DAE0CC1C-C20F-4864-98D1-45F4509FDB7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5408F63-E9D8-40B9-B997-07BCEBC73814}"/>
              </a:ext>
            </a:extLst>
          </p:cNvPr>
          <p:cNvSpPr>
            <a:spLocks noGrp="1"/>
          </p:cNvSpPr>
          <p:nvPr>
            <p:ph type="sldNum" sz="quarter" idx="12"/>
          </p:nvPr>
        </p:nvSpPr>
        <p:spPr/>
        <p:txBody>
          <a:bodyPr/>
          <a:lstStyle/>
          <a:p>
            <a:fld id="{1EA45E80-B431-4AD8-A78E-EBFC8A91B07B}" type="slidenum">
              <a:rPr lang="fr-FR" smtClean="0"/>
              <a:t>‹N°›</a:t>
            </a:fld>
            <a:endParaRPr lang="fr-FR"/>
          </a:p>
        </p:txBody>
      </p:sp>
    </p:spTree>
    <p:extLst>
      <p:ext uri="{BB962C8B-B14F-4D97-AF65-F5344CB8AC3E}">
        <p14:creationId xmlns:p14="http://schemas.microsoft.com/office/powerpoint/2010/main" val="1342938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504031" y="227086"/>
            <a:ext cx="9072563" cy="48383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fr-FR"/>
          </a:p>
        </p:txBody>
      </p:sp>
      <p:sp>
        <p:nvSpPr>
          <p:cNvPr id="4" name="Rectangle 5"/>
          <p:cNvSpPr>
            <a:spLocks noGrp="1" noChangeArrowheads="1"/>
          </p:cNvSpPr>
          <p:nvPr>
            <p:ph type="ftr" sz="quarter" idx="11"/>
          </p:nvPr>
        </p:nvSpPr>
        <p:spPr/>
        <p:txBody>
          <a:bodyPr/>
          <a:lstStyle>
            <a:lvl1pPr>
              <a:defRPr/>
            </a:lvl1pPr>
          </a:lstStyle>
          <a:p>
            <a:pPr>
              <a:defRPr/>
            </a:pPr>
            <a:endParaRPr lang="fr-FR"/>
          </a:p>
        </p:txBody>
      </p:sp>
      <p:sp>
        <p:nvSpPr>
          <p:cNvPr id="5" name="Rectangle 6"/>
          <p:cNvSpPr>
            <a:spLocks noGrp="1" noChangeArrowheads="1"/>
          </p:cNvSpPr>
          <p:nvPr>
            <p:ph type="sldNum" sz="quarter" idx="12"/>
          </p:nvPr>
        </p:nvSpPr>
        <p:spPr/>
        <p:txBody>
          <a:bodyPr/>
          <a:lstStyle>
            <a:lvl1pPr>
              <a:defRPr/>
            </a:lvl1pPr>
          </a:lstStyle>
          <a:p>
            <a:pPr>
              <a:defRPr/>
            </a:pPr>
            <a:fld id="{BFCED4D8-D95D-450E-A83E-F266E1F20FAA}" type="slidenum">
              <a:rPr lang="fr-FR"/>
              <a:pPr>
                <a:defRPr/>
              </a:pPr>
              <a:t>‹N°›</a:t>
            </a:fld>
            <a:endParaRPr lang="fr-FR"/>
          </a:p>
        </p:txBody>
      </p:sp>
    </p:spTree>
    <p:extLst>
      <p:ext uri="{BB962C8B-B14F-4D97-AF65-F5344CB8AC3E}">
        <p14:creationId xmlns:p14="http://schemas.microsoft.com/office/powerpoint/2010/main" val="659015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504000" y="226080"/>
            <a:ext cx="9071640" cy="946080"/>
          </a:xfrm>
          <a:prstGeom prst="rect">
            <a:avLst/>
          </a:prstGeom>
          <a:noFill/>
          <a:ln w="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2" name="PlaceHolder 2"/>
          <p:cNvSpPr>
            <a:spLocks noGrp="1"/>
          </p:cNvSpPr>
          <p:nvPr>
            <p:ph/>
          </p:nvPr>
        </p:nvSpPr>
        <p:spPr>
          <a:xfrm>
            <a:off x="504000" y="1326600"/>
            <a:ext cx="2160000" cy="747720"/>
          </a:xfrm>
          <a:prstGeom prst="rect">
            <a:avLst/>
          </a:prstGeom>
          <a:noFill/>
          <a:ln w="0">
            <a:noFill/>
          </a:ln>
        </p:spPr>
        <p:txBody>
          <a:bodyPr lIns="0" tIns="0" rIns="0" bIns="0" anchor="t">
            <a:normAutofit fontScale="62493" lnSpcReduction="10000"/>
          </a:bodyPr>
          <a:lstStyle/>
          <a:p>
            <a:pPr indent="0">
              <a:spcBef>
                <a:spcPts val="1417"/>
              </a:spcBef>
              <a:buNone/>
            </a:pPr>
            <a:endParaRPr lang="fr-FR" sz="3200" b="0" strike="noStrike" spc="-1">
              <a:solidFill>
                <a:srgbClr val="000000"/>
              </a:solidFill>
              <a:latin typeface="Arial"/>
            </a:endParaRPr>
          </a:p>
        </p:txBody>
      </p:sp>
      <p:sp>
        <p:nvSpPr>
          <p:cNvPr id="23" name="PlaceHolder 3"/>
          <p:cNvSpPr>
            <a:spLocks noGrp="1"/>
          </p:cNvSpPr>
          <p:nvPr>
            <p:ph/>
          </p:nvPr>
        </p:nvSpPr>
        <p:spPr>
          <a:xfrm>
            <a:off x="2772360" y="1326600"/>
            <a:ext cx="2160000" cy="747720"/>
          </a:xfrm>
          <a:prstGeom prst="rect">
            <a:avLst/>
          </a:prstGeom>
          <a:noFill/>
          <a:ln w="0">
            <a:noFill/>
          </a:ln>
        </p:spPr>
        <p:txBody>
          <a:bodyPr lIns="0" tIns="0" rIns="0" bIns="0" anchor="t">
            <a:normAutofit fontScale="62493" lnSpcReduction="10000"/>
          </a:bodyPr>
          <a:lstStyle/>
          <a:p>
            <a:pPr indent="0">
              <a:spcBef>
                <a:spcPts val="1417"/>
              </a:spcBef>
              <a:buNone/>
            </a:pPr>
            <a:endParaRPr lang="fr-FR" sz="3200" b="0" strike="noStrike" spc="-1">
              <a:solidFill>
                <a:srgbClr val="000000"/>
              </a:solidFill>
              <a:latin typeface="Arial"/>
            </a:endParaRPr>
          </a:p>
        </p:txBody>
      </p:sp>
      <p:sp>
        <p:nvSpPr>
          <p:cNvPr id="24" name="PlaceHolder 4"/>
          <p:cNvSpPr>
            <a:spLocks noGrp="1"/>
          </p:cNvSpPr>
          <p:nvPr>
            <p:ph/>
          </p:nvPr>
        </p:nvSpPr>
        <p:spPr>
          <a:xfrm>
            <a:off x="504000" y="2145600"/>
            <a:ext cx="4426560" cy="747720"/>
          </a:xfrm>
          <a:prstGeom prst="rect">
            <a:avLst/>
          </a:prstGeom>
          <a:noFill/>
          <a:ln w="0">
            <a:noFill/>
          </a:ln>
        </p:spPr>
        <p:txBody>
          <a:bodyPr lIns="0" tIns="0" rIns="0" bIns="0" anchor="t">
            <a:normAutofit fontScale="81242"/>
          </a:bodyPr>
          <a:lstStyle/>
          <a:p>
            <a:pPr indent="0">
              <a:spcBef>
                <a:spcPts val="1417"/>
              </a:spcBef>
              <a:buNone/>
            </a:pPr>
            <a:endParaRPr lang="fr-FR" sz="3200" b="0" strike="noStrike" spc="-1">
              <a:solidFill>
                <a:srgbClr val="000000"/>
              </a:solidFill>
              <a:latin typeface="Arial"/>
            </a:endParaRPr>
          </a:p>
        </p:txBody>
      </p:sp>
    </p:spTree>
    <p:extLst>
      <p:ext uri="{BB962C8B-B14F-4D97-AF65-F5344CB8AC3E}">
        <p14:creationId xmlns:p14="http://schemas.microsoft.com/office/powerpoint/2010/main" val="2977688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1640" cy="946080"/>
          </a:xfrm>
          <a:prstGeom prst="rect">
            <a:avLst/>
          </a:prstGeom>
          <a:noFill/>
          <a:ln w="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7" name="PlaceHolder 2"/>
          <p:cNvSpPr>
            <a:spLocks noGrp="1"/>
          </p:cNvSpPr>
          <p:nvPr>
            <p:ph/>
          </p:nvPr>
        </p:nvSpPr>
        <p:spPr>
          <a:xfrm>
            <a:off x="504000" y="1326600"/>
            <a:ext cx="4426560" cy="1568160"/>
          </a:xfrm>
          <a:prstGeom prst="rect">
            <a:avLst/>
          </a:prstGeom>
          <a:noFill/>
          <a:ln w="0">
            <a:noFill/>
          </a:ln>
        </p:spPr>
        <p:txBody>
          <a:bodyPr lIns="0" tIns="0" rIns="0" bIns="0" anchor="t">
            <a:normAutofit/>
          </a:bodyPr>
          <a:lstStyle/>
          <a:p>
            <a:pPr indent="0">
              <a:spcBef>
                <a:spcPts val="1417"/>
              </a:spcBef>
              <a:buNone/>
            </a:pPr>
            <a:endParaRPr lang="fr-FR" sz="32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504000" y="226080"/>
            <a:ext cx="9071640" cy="946080"/>
          </a:xfrm>
          <a:prstGeom prst="rect">
            <a:avLst/>
          </a:prstGeom>
          <a:noFill/>
          <a:ln w="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9" name="PlaceHolder 2"/>
          <p:cNvSpPr>
            <a:spLocks noGrp="1"/>
          </p:cNvSpPr>
          <p:nvPr>
            <p:ph/>
          </p:nvPr>
        </p:nvSpPr>
        <p:spPr>
          <a:xfrm>
            <a:off x="504000" y="1326600"/>
            <a:ext cx="2160000" cy="1568160"/>
          </a:xfrm>
          <a:prstGeom prst="rect">
            <a:avLst/>
          </a:prstGeom>
          <a:noFill/>
          <a:ln w="0">
            <a:noFill/>
          </a:ln>
        </p:spPr>
        <p:txBody>
          <a:bodyPr lIns="0" tIns="0" rIns="0" bIns="0" anchor="t">
            <a:normAutofit fontScale="87491"/>
          </a:bodyPr>
          <a:lstStyle/>
          <a:p>
            <a:pPr indent="0">
              <a:spcBef>
                <a:spcPts val="1417"/>
              </a:spcBef>
              <a:buNone/>
            </a:pPr>
            <a:endParaRPr lang="fr-FR" sz="3200" b="0" strike="noStrike" spc="-1">
              <a:solidFill>
                <a:srgbClr val="000000"/>
              </a:solidFill>
              <a:latin typeface="Arial"/>
            </a:endParaRPr>
          </a:p>
        </p:txBody>
      </p:sp>
      <p:sp>
        <p:nvSpPr>
          <p:cNvPr id="10" name="PlaceHolder 3"/>
          <p:cNvSpPr>
            <a:spLocks noGrp="1"/>
          </p:cNvSpPr>
          <p:nvPr>
            <p:ph/>
          </p:nvPr>
        </p:nvSpPr>
        <p:spPr>
          <a:xfrm>
            <a:off x="2772360" y="1326600"/>
            <a:ext cx="2160000" cy="1568160"/>
          </a:xfrm>
          <a:prstGeom prst="rect">
            <a:avLst/>
          </a:prstGeom>
          <a:noFill/>
          <a:ln w="0">
            <a:noFill/>
          </a:ln>
        </p:spPr>
        <p:txBody>
          <a:bodyPr lIns="0" tIns="0" rIns="0" bIns="0" anchor="t">
            <a:normAutofit fontScale="87491"/>
          </a:bodyPr>
          <a:lstStyle/>
          <a:p>
            <a:pPr indent="0">
              <a:spcBef>
                <a:spcPts val="1417"/>
              </a:spcBef>
              <a:buNone/>
            </a:pPr>
            <a:endParaRPr lang="fr-FR" sz="32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1640" cy="946080"/>
          </a:xfrm>
          <a:prstGeom prst="rect">
            <a:avLst/>
          </a:prstGeom>
          <a:noFill/>
          <a:ln w="0">
            <a:noFill/>
          </a:ln>
        </p:spPr>
        <p:txBody>
          <a:bodyPr lIns="0" tIns="0" rIns="0" bIns="0" anchor="ctr">
            <a:noAutofit/>
          </a:bodyPr>
          <a:lstStyle/>
          <a:p>
            <a:pPr indent="0" algn="ctr">
              <a:buNone/>
            </a:pPr>
            <a:endParaRPr lang="fr-FR" sz="44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504000" y="226080"/>
            <a:ext cx="9071640" cy="4386600"/>
          </a:xfrm>
          <a:prstGeom prst="rect">
            <a:avLst/>
          </a:prstGeom>
          <a:noFill/>
          <a:ln w="0">
            <a:noFill/>
          </a:ln>
        </p:spPr>
        <p:txBody>
          <a:bodyPr lIns="0" tIns="0" rIns="0" bIns="0" anchor="ctr">
            <a:noAutofit/>
          </a:bodyPr>
          <a:lstStyle/>
          <a:p>
            <a:pPr algn="ctr"/>
            <a:endParaRPr lang="fr-FR" sz="32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504000" y="226080"/>
            <a:ext cx="9071640" cy="946080"/>
          </a:xfrm>
          <a:prstGeom prst="rect">
            <a:avLst/>
          </a:prstGeom>
          <a:noFill/>
          <a:ln w="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4" name="PlaceHolder 2"/>
          <p:cNvSpPr>
            <a:spLocks noGrp="1"/>
          </p:cNvSpPr>
          <p:nvPr>
            <p:ph/>
          </p:nvPr>
        </p:nvSpPr>
        <p:spPr>
          <a:xfrm>
            <a:off x="504000" y="1326600"/>
            <a:ext cx="2160000" cy="747720"/>
          </a:xfrm>
          <a:prstGeom prst="rect">
            <a:avLst/>
          </a:prstGeom>
          <a:noFill/>
          <a:ln w="0">
            <a:noFill/>
          </a:ln>
        </p:spPr>
        <p:txBody>
          <a:bodyPr lIns="0" tIns="0" rIns="0" bIns="0" anchor="t">
            <a:normAutofit fontScale="62493" lnSpcReduction="10000"/>
          </a:bodyPr>
          <a:lstStyle/>
          <a:p>
            <a:pPr indent="0">
              <a:spcBef>
                <a:spcPts val="1417"/>
              </a:spcBef>
              <a:buNone/>
            </a:pPr>
            <a:endParaRPr lang="fr-FR" sz="3200" b="0" strike="noStrike" spc="-1">
              <a:solidFill>
                <a:srgbClr val="000000"/>
              </a:solidFill>
              <a:latin typeface="Arial"/>
            </a:endParaRPr>
          </a:p>
        </p:txBody>
      </p:sp>
      <p:sp>
        <p:nvSpPr>
          <p:cNvPr id="15" name="PlaceHolder 3"/>
          <p:cNvSpPr>
            <a:spLocks noGrp="1"/>
          </p:cNvSpPr>
          <p:nvPr>
            <p:ph/>
          </p:nvPr>
        </p:nvSpPr>
        <p:spPr>
          <a:xfrm>
            <a:off x="2772360" y="1326600"/>
            <a:ext cx="2160000" cy="1568160"/>
          </a:xfrm>
          <a:prstGeom prst="rect">
            <a:avLst/>
          </a:prstGeom>
          <a:noFill/>
          <a:ln w="0">
            <a:noFill/>
          </a:ln>
        </p:spPr>
        <p:txBody>
          <a:bodyPr lIns="0" tIns="0" rIns="0" bIns="0" anchor="t">
            <a:normAutofit fontScale="87491"/>
          </a:bodyPr>
          <a:lstStyle/>
          <a:p>
            <a:pPr indent="0">
              <a:spcBef>
                <a:spcPts val="1417"/>
              </a:spcBef>
              <a:buNone/>
            </a:pPr>
            <a:endParaRPr lang="fr-FR" sz="3200" b="0" strike="noStrike" spc="-1">
              <a:solidFill>
                <a:srgbClr val="000000"/>
              </a:solidFill>
              <a:latin typeface="Arial"/>
            </a:endParaRPr>
          </a:p>
        </p:txBody>
      </p:sp>
      <p:sp>
        <p:nvSpPr>
          <p:cNvPr id="16" name="PlaceHolder 4"/>
          <p:cNvSpPr>
            <a:spLocks noGrp="1"/>
          </p:cNvSpPr>
          <p:nvPr>
            <p:ph/>
          </p:nvPr>
        </p:nvSpPr>
        <p:spPr>
          <a:xfrm>
            <a:off x="504000" y="2145600"/>
            <a:ext cx="2160000" cy="747720"/>
          </a:xfrm>
          <a:prstGeom prst="rect">
            <a:avLst/>
          </a:prstGeom>
          <a:noFill/>
          <a:ln w="0">
            <a:noFill/>
          </a:ln>
        </p:spPr>
        <p:txBody>
          <a:bodyPr lIns="0" tIns="0" rIns="0" bIns="0" anchor="t">
            <a:normAutofit fontScale="62493" lnSpcReduction="10000"/>
          </a:bodyPr>
          <a:lstStyle/>
          <a:p>
            <a:pPr indent="0">
              <a:spcBef>
                <a:spcPts val="1417"/>
              </a:spcBef>
              <a:buNone/>
            </a:pPr>
            <a:endParaRPr lang="fr-FR" sz="32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504000" y="226080"/>
            <a:ext cx="9071640" cy="946080"/>
          </a:xfrm>
          <a:prstGeom prst="rect">
            <a:avLst/>
          </a:prstGeom>
          <a:noFill/>
          <a:ln w="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18" name="PlaceHolder 2"/>
          <p:cNvSpPr>
            <a:spLocks noGrp="1"/>
          </p:cNvSpPr>
          <p:nvPr>
            <p:ph/>
          </p:nvPr>
        </p:nvSpPr>
        <p:spPr>
          <a:xfrm>
            <a:off x="504000" y="1326600"/>
            <a:ext cx="2160000" cy="1568160"/>
          </a:xfrm>
          <a:prstGeom prst="rect">
            <a:avLst/>
          </a:prstGeom>
          <a:noFill/>
          <a:ln w="0">
            <a:noFill/>
          </a:ln>
        </p:spPr>
        <p:txBody>
          <a:bodyPr lIns="0" tIns="0" rIns="0" bIns="0" anchor="t">
            <a:normAutofit fontScale="87491"/>
          </a:bodyPr>
          <a:lstStyle/>
          <a:p>
            <a:pPr indent="0">
              <a:spcBef>
                <a:spcPts val="1417"/>
              </a:spcBef>
              <a:buNone/>
            </a:pPr>
            <a:endParaRPr lang="fr-FR" sz="3200" b="0" strike="noStrike" spc="-1">
              <a:solidFill>
                <a:srgbClr val="000000"/>
              </a:solidFill>
              <a:latin typeface="Arial"/>
            </a:endParaRPr>
          </a:p>
        </p:txBody>
      </p:sp>
      <p:sp>
        <p:nvSpPr>
          <p:cNvPr id="19" name="PlaceHolder 3"/>
          <p:cNvSpPr>
            <a:spLocks noGrp="1"/>
          </p:cNvSpPr>
          <p:nvPr>
            <p:ph/>
          </p:nvPr>
        </p:nvSpPr>
        <p:spPr>
          <a:xfrm>
            <a:off x="2772360" y="1326600"/>
            <a:ext cx="2160000" cy="747720"/>
          </a:xfrm>
          <a:prstGeom prst="rect">
            <a:avLst/>
          </a:prstGeom>
          <a:noFill/>
          <a:ln w="0">
            <a:noFill/>
          </a:ln>
        </p:spPr>
        <p:txBody>
          <a:bodyPr lIns="0" tIns="0" rIns="0" bIns="0" anchor="t">
            <a:normAutofit fontScale="62493" lnSpcReduction="10000"/>
          </a:bodyPr>
          <a:lstStyle/>
          <a:p>
            <a:pPr indent="0">
              <a:spcBef>
                <a:spcPts val="1417"/>
              </a:spcBef>
              <a:buNone/>
            </a:pPr>
            <a:endParaRPr lang="fr-FR" sz="3200" b="0" strike="noStrike" spc="-1">
              <a:solidFill>
                <a:srgbClr val="000000"/>
              </a:solidFill>
              <a:latin typeface="Arial"/>
            </a:endParaRPr>
          </a:p>
        </p:txBody>
      </p:sp>
      <p:sp>
        <p:nvSpPr>
          <p:cNvPr id="20" name="PlaceHolder 4"/>
          <p:cNvSpPr>
            <a:spLocks noGrp="1"/>
          </p:cNvSpPr>
          <p:nvPr>
            <p:ph/>
          </p:nvPr>
        </p:nvSpPr>
        <p:spPr>
          <a:xfrm>
            <a:off x="2772360" y="2145600"/>
            <a:ext cx="2160000" cy="747720"/>
          </a:xfrm>
          <a:prstGeom prst="rect">
            <a:avLst/>
          </a:prstGeom>
          <a:noFill/>
          <a:ln w="0">
            <a:noFill/>
          </a:ln>
        </p:spPr>
        <p:txBody>
          <a:bodyPr lIns="0" tIns="0" rIns="0" bIns="0" anchor="t">
            <a:normAutofit fontScale="62493" lnSpcReduction="10000"/>
          </a:bodyPr>
          <a:lstStyle/>
          <a:p>
            <a:pPr indent="0">
              <a:spcBef>
                <a:spcPts val="1417"/>
              </a:spcBef>
              <a:buNone/>
            </a:pPr>
            <a:endParaRPr lang="fr-FR" sz="32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504000" y="226080"/>
            <a:ext cx="9071640" cy="946080"/>
          </a:xfrm>
          <a:prstGeom prst="rect">
            <a:avLst/>
          </a:prstGeom>
          <a:noFill/>
          <a:ln w="0">
            <a:noFill/>
          </a:ln>
        </p:spPr>
        <p:txBody>
          <a:bodyPr lIns="0" tIns="0" rIns="0" bIns="0" anchor="ctr">
            <a:noAutofit/>
          </a:bodyPr>
          <a:lstStyle/>
          <a:p>
            <a:pPr indent="0" algn="ctr">
              <a:buNone/>
            </a:pPr>
            <a:endParaRPr lang="fr-FR" sz="4400" b="0" strike="noStrike" spc="-1">
              <a:solidFill>
                <a:srgbClr val="000000"/>
              </a:solidFill>
              <a:latin typeface="Arial"/>
            </a:endParaRPr>
          </a:p>
        </p:txBody>
      </p:sp>
      <p:sp>
        <p:nvSpPr>
          <p:cNvPr id="22" name="PlaceHolder 2"/>
          <p:cNvSpPr>
            <a:spLocks noGrp="1"/>
          </p:cNvSpPr>
          <p:nvPr>
            <p:ph/>
          </p:nvPr>
        </p:nvSpPr>
        <p:spPr>
          <a:xfrm>
            <a:off x="504000" y="1326600"/>
            <a:ext cx="2160000" cy="747720"/>
          </a:xfrm>
          <a:prstGeom prst="rect">
            <a:avLst/>
          </a:prstGeom>
          <a:noFill/>
          <a:ln w="0">
            <a:noFill/>
          </a:ln>
        </p:spPr>
        <p:txBody>
          <a:bodyPr lIns="0" tIns="0" rIns="0" bIns="0" anchor="t">
            <a:normAutofit fontScale="62493" lnSpcReduction="10000"/>
          </a:bodyPr>
          <a:lstStyle/>
          <a:p>
            <a:pPr indent="0">
              <a:spcBef>
                <a:spcPts val="1417"/>
              </a:spcBef>
              <a:buNone/>
            </a:pPr>
            <a:endParaRPr lang="fr-FR" sz="3200" b="0" strike="noStrike" spc="-1">
              <a:solidFill>
                <a:srgbClr val="000000"/>
              </a:solidFill>
              <a:latin typeface="Arial"/>
            </a:endParaRPr>
          </a:p>
        </p:txBody>
      </p:sp>
      <p:sp>
        <p:nvSpPr>
          <p:cNvPr id="23" name="PlaceHolder 3"/>
          <p:cNvSpPr>
            <a:spLocks noGrp="1"/>
          </p:cNvSpPr>
          <p:nvPr>
            <p:ph/>
          </p:nvPr>
        </p:nvSpPr>
        <p:spPr>
          <a:xfrm>
            <a:off x="2772360" y="1326600"/>
            <a:ext cx="2160000" cy="747720"/>
          </a:xfrm>
          <a:prstGeom prst="rect">
            <a:avLst/>
          </a:prstGeom>
          <a:noFill/>
          <a:ln w="0">
            <a:noFill/>
          </a:ln>
        </p:spPr>
        <p:txBody>
          <a:bodyPr lIns="0" tIns="0" rIns="0" bIns="0" anchor="t">
            <a:normAutofit fontScale="62493" lnSpcReduction="10000"/>
          </a:bodyPr>
          <a:lstStyle/>
          <a:p>
            <a:pPr indent="0">
              <a:spcBef>
                <a:spcPts val="1417"/>
              </a:spcBef>
              <a:buNone/>
            </a:pPr>
            <a:endParaRPr lang="fr-FR" sz="3200" b="0" strike="noStrike" spc="-1">
              <a:solidFill>
                <a:srgbClr val="000000"/>
              </a:solidFill>
              <a:latin typeface="Arial"/>
            </a:endParaRPr>
          </a:p>
        </p:txBody>
      </p:sp>
      <p:sp>
        <p:nvSpPr>
          <p:cNvPr id="24" name="PlaceHolder 4"/>
          <p:cNvSpPr>
            <a:spLocks noGrp="1"/>
          </p:cNvSpPr>
          <p:nvPr>
            <p:ph/>
          </p:nvPr>
        </p:nvSpPr>
        <p:spPr>
          <a:xfrm>
            <a:off x="504000" y="2145600"/>
            <a:ext cx="4426560" cy="747720"/>
          </a:xfrm>
          <a:prstGeom prst="rect">
            <a:avLst/>
          </a:prstGeom>
          <a:noFill/>
          <a:ln w="0">
            <a:noFill/>
          </a:ln>
        </p:spPr>
        <p:txBody>
          <a:bodyPr lIns="0" tIns="0" rIns="0" bIns="0" anchor="t">
            <a:normAutofit fontScale="81242"/>
          </a:bodyPr>
          <a:lstStyle/>
          <a:p>
            <a:pPr indent="0">
              <a:spcBef>
                <a:spcPts val="1417"/>
              </a:spcBef>
              <a:buNone/>
            </a:pPr>
            <a:endParaRPr lang="fr-FR" sz="32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1640" cy="946080"/>
          </a:xfrm>
          <a:prstGeom prst="rect">
            <a:avLst/>
          </a:prstGeom>
          <a:noFill/>
          <a:ln w="0">
            <a:noFill/>
          </a:ln>
        </p:spPr>
        <p:txBody>
          <a:bodyPr lIns="0" tIns="0" rIns="0" bIns="0" anchor="ctr">
            <a:noAutofit/>
          </a:bodyPr>
          <a:lstStyle/>
          <a:p>
            <a:pPr indent="0">
              <a:buNone/>
            </a:pPr>
            <a:r>
              <a:rPr lang="fr-FR" sz="1800" b="0" strike="noStrike" spc="-1">
                <a:solidFill>
                  <a:srgbClr val="000000"/>
                </a:solidFill>
                <a:latin typeface="Arial"/>
              </a:rPr>
              <a:t>Cliquez pour éditer le format du texte-titre</a:t>
            </a:r>
          </a:p>
        </p:txBody>
      </p:sp>
      <p:sp>
        <p:nvSpPr>
          <p:cNvPr id="5" name="PlaceHolder 2"/>
          <p:cNvSpPr>
            <a:spLocks noGrp="1"/>
          </p:cNvSpPr>
          <p:nvPr>
            <p:ph type="body"/>
          </p:nvPr>
        </p:nvSpPr>
        <p:spPr>
          <a:xfrm>
            <a:off x="504000" y="1326600"/>
            <a:ext cx="4426560" cy="1568160"/>
          </a:xfrm>
          <a:prstGeom prst="rect">
            <a:avLst/>
          </a:prstGeom>
          <a:noFill/>
          <a:ln w="0">
            <a:noFill/>
          </a:ln>
        </p:spPr>
        <p:txBody>
          <a:bodyPr lIns="0" tIns="0" rIns="0" bIns="0" anchor="t">
            <a:normAutofit fontScale="56111"/>
          </a:bodyPr>
          <a:lstStyle/>
          <a:p>
            <a:pPr marL="432000" indent="-324000">
              <a:spcBef>
                <a:spcPts val="1417"/>
              </a:spcBef>
              <a:buClr>
                <a:srgbClr val="000000"/>
              </a:buClr>
              <a:buSzPct val="45000"/>
              <a:buFont typeface="Wingdings" charset="2"/>
              <a:buChar char=""/>
            </a:pPr>
            <a:r>
              <a:rPr lang="fr-FR" sz="18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18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18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18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18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1800" b="0" strike="noStrike" spc="-1">
                <a:solidFill>
                  <a:srgbClr val="000000"/>
                </a:solidFill>
                <a:latin typeface="Arial"/>
              </a:rPr>
              <a:t>Septième niveau de plan</a:t>
            </a:r>
          </a:p>
        </p:txBody>
      </p:sp>
      <p:sp>
        <p:nvSpPr>
          <p:cNvPr id="2" name="PlaceHolder 3"/>
          <p:cNvSpPr>
            <a:spLocks noGrp="1"/>
          </p:cNvSpPr>
          <p:nvPr>
            <p:ph type="body"/>
          </p:nvPr>
        </p:nvSpPr>
        <p:spPr>
          <a:xfrm>
            <a:off x="5152680" y="1326600"/>
            <a:ext cx="4426560" cy="1568160"/>
          </a:xfrm>
          <a:prstGeom prst="rect">
            <a:avLst/>
          </a:prstGeom>
          <a:noFill/>
          <a:ln w="0">
            <a:noFill/>
          </a:ln>
        </p:spPr>
        <p:txBody>
          <a:bodyPr lIns="0" tIns="0" rIns="0" bIns="0" anchor="t">
            <a:normAutofit fontScale="56111"/>
          </a:bodyPr>
          <a:lstStyle/>
          <a:p>
            <a:pPr marL="432000" indent="-324000">
              <a:spcBef>
                <a:spcPts val="1417"/>
              </a:spcBef>
              <a:buClr>
                <a:srgbClr val="000000"/>
              </a:buClr>
              <a:buSzPct val="45000"/>
              <a:buFont typeface="Wingdings" charset="2"/>
              <a:buChar char=""/>
            </a:pPr>
            <a:r>
              <a:rPr lang="fr-FR" sz="18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18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18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18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18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1800" b="0" strike="noStrike" spc="-1">
                <a:solidFill>
                  <a:srgbClr val="000000"/>
                </a:solidFill>
                <a:latin typeface="Arial"/>
              </a:rPr>
              <a:t>Septième niveau de plan</a:t>
            </a:r>
          </a:p>
        </p:txBody>
      </p:sp>
      <p:sp>
        <p:nvSpPr>
          <p:cNvPr id="3" name="PlaceHolder 4"/>
          <p:cNvSpPr>
            <a:spLocks noGrp="1"/>
          </p:cNvSpPr>
          <p:nvPr>
            <p:ph type="body"/>
          </p:nvPr>
        </p:nvSpPr>
        <p:spPr>
          <a:xfrm>
            <a:off x="504000" y="3044520"/>
            <a:ext cx="9071640" cy="1568160"/>
          </a:xfrm>
          <a:prstGeom prst="rect">
            <a:avLst/>
          </a:prstGeom>
          <a:noFill/>
          <a:ln w="0">
            <a:noFill/>
          </a:ln>
        </p:spPr>
        <p:txBody>
          <a:bodyPr lIns="0" tIns="0" rIns="0" bIns="0" anchor="t">
            <a:normAutofit fontScale="75000" lnSpcReduction="20000"/>
          </a:bodyPr>
          <a:lstStyle/>
          <a:p>
            <a:pPr marL="432000" indent="-324000">
              <a:spcBef>
                <a:spcPts val="1417"/>
              </a:spcBef>
              <a:buClr>
                <a:srgbClr val="000000"/>
              </a:buClr>
              <a:buSzPct val="45000"/>
              <a:buFont typeface="Wingdings" charset="2"/>
              <a:buChar char=""/>
            </a:pPr>
            <a:r>
              <a:rPr lang="fr-FR" sz="18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18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18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18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18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1800" b="0" strike="noStrike" spc="-1">
                <a:solidFill>
                  <a:srgbClr val="000000"/>
                </a:solid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3DBF289-ACE5-41D8-8353-952D3F9E27D2}"/>
              </a:ext>
            </a:extLst>
          </p:cNvPr>
          <p:cNvSpPr>
            <a:spLocks noGrp="1"/>
          </p:cNvSpPr>
          <p:nvPr>
            <p:ph type="title"/>
          </p:nvPr>
        </p:nvSpPr>
        <p:spPr>
          <a:xfrm>
            <a:off x="693043" y="301905"/>
            <a:ext cx="8694539" cy="1096044"/>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9A610BD-89CA-44FD-B246-7DBD74C90B5B}"/>
              </a:ext>
            </a:extLst>
          </p:cNvPr>
          <p:cNvSpPr>
            <a:spLocks noGrp="1"/>
          </p:cNvSpPr>
          <p:nvPr>
            <p:ph type="body" idx="1"/>
          </p:nvPr>
        </p:nvSpPr>
        <p:spPr>
          <a:xfrm>
            <a:off x="693043" y="1509521"/>
            <a:ext cx="8694539" cy="3597912"/>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94B2CF0-3BFE-404D-B639-901F1973FE07}"/>
              </a:ext>
            </a:extLst>
          </p:cNvPr>
          <p:cNvSpPr>
            <a:spLocks noGrp="1"/>
          </p:cNvSpPr>
          <p:nvPr>
            <p:ph type="dt" sz="half" idx="2"/>
          </p:nvPr>
        </p:nvSpPr>
        <p:spPr>
          <a:xfrm>
            <a:off x="693043" y="5255760"/>
            <a:ext cx="2268141" cy="301904"/>
          </a:xfrm>
          <a:prstGeom prst="rect">
            <a:avLst/>
          </a:prstGeom>
        </p:spPr>
        <p:txBody>
          <a:bodyPr vert="horz" lIns="91440" tIns="45720" rIns="91440" bIns="45720" rtlCol="0" anchor="ctr"/>
          <a:lstStyle>
            <a:lvl1pPr algn="l">
              <a:defRPr sz="992">
                <a:solidFill>
                  <a:schemeClr val="tx1">
                    <a:tint val="75000"/>
                  </a:schemeClr>
                </a:solidFill>
              </a:defRPr>
            </a:lvl1pPr>
          </a:lstStyle>
          <a:p>
            <a:fld id="{314100BF-935D-4BC0-8CBE-17F8B54CB9D7}" type="datetimeFigureOut">
              <a:rPr lang="fr-FR" smtClean="0"/>
              <a:t>06/10/2024</a:t>
            </a:fld>
            <a:endParaRPr lang="fr-FR"/>
          </a:p>
        </p:txBody>
      </p:sp>
      <p:sp>
        <p:nvSpPr>
          <p:cNvPr id="5" name="Espace réservé du pied de page 4">
            <a:extLst>
              <a:ext uri="{FF2B5EF4-FFF2-40B4-BE49-F238E27FC236}">
                <a16:creationId xmlns:a16="http://schemas.microsoft.com/office/drawing/2014/main" id="{0ADB7457-1F45-4118-BAB9-F8913EA05F96}"/>
              </a:ext>
            </a:extLst>
          </p:cNvPr>
          <p:cNvSpPr>
            <a:spLocks noGrp="1"/>
          </p:cNvSpPr>
          <p:nvPr>
            <p:ph type="ftr" sz="quarter" idx="3"/>
          </p:nvPr>
        </p:nvSpPr>
        <p:spPr>
          <a:xfrm>
            <a:off x="3339207" y="5255760"/>
            <a:ext cx="3402211" cy="301904"/>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2BDB31E-A858-4CCF-9DAA-57351F7150C9}"/>
              </a:ext>
            </a:extLst>
          </p:cNvPr>
          <p:cNvSpPr>
            <a:spLocks noGrp="1"/>
          </p:cNvSpPr>
          <p:nvPr>
            <p:ph type="sldNum" sz="quarter" idx="4"/>
          </p:nvPr>
        </p:nvSpPr>
        <p:spPr>
          <a:xfrm>
            <a:off x="7119441" y="5255760"/>
            <a:ext cx="2268141" cy="301904"/>
          </a:xfrm>
          <a:prstGeom prst="rect">
            <a:avLst/>
          </a:prstGeom>
        </p:spPr>
        <p:txBody>
          <a:bodyPr vert="horz" lIns="91440" tIns="45720" rIns="91440" bIns="45720" rtlCol="0" anchor="ctr"/>
          <a:lstStyle>
            <a:lvl1pPr algn="r">
              <a:defRPr sz="992">
                <a:solidFill>
                  <a:schemeClr val="tx1">
                    <a:tint val="75000"/>
                  </a:schemeClr>
                </a:solidFill>
              </a:defRPr>
            </a:lvl1pPr>
          </a:lstStyle>
          <a:p>
            <a:fld id="{1EA45E80-B431-4AD8-A78E-EBFC8A91B07B}" type="slidenum">
              <a:rPr lang="fr-FR" smtClean="0"/>
              <a:t>‹N°›</a:t>
            </a:fld>
            <a:endParaRPr lang="fr-FR"/>
          </a:p>
        </p:txBody>
      </p:sp>
    </p:spTree>
    <p:extLst>
      <p:ext uri="{BB962C8B-B14F-4D97-AF65-F5344CB8AC3E}">
        <p14:creationId xmlns:p14="http://schemas.microsoft.com/office/powerpoint/2010/main" val="154636757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756026" rtl="0" eaLnBrk="1" latinLnBrk="0" hangingPunct="1">
        <a:lnSpc>
          <a:spcPct val="90000"/>
        </a:lnSpc>
        <a:spcBef>
          <a:spcPct val="0"/>
        </a:spcBef>
        <a:buNone/>
        <a:defRPr sz="3638" kern="1200">
          <a:solidFill>
            <a:schemeClr val="tx1"/>
          </a:solidFill>
          <a:latin typeface="+mj-lt"/>
          <a:ea typeface="+mj-ea"/>
          <a:cs typeface="+mj-cs"/>
        </a:defRPr>
      </a:lvl1pPr>
    </p:titleStyle>
    <p:bodyStyle>
      <a:lvl1pPr marL="189006" indent="-189006" algn="l" defTabSz="756026"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7019" indent="-189006" algn="l" defTabSz="756026"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5032" indent="-189006" algn="l" defTabSz="756026" rtl="0" eaLnBrk="1" latinLnBrk="0" hangingPunct="1">
        <a:lnSpc>
          <a:spcPct val="90000"/>
        </a:lnSpc>
        <a:spcBef>
          <a:spcPts val="413"/>
        </a:spcBef>
        <a:buFont typeface="Arial" panose="020B0604020202020204" pitchFamily="34" charset="0"/>
        <a:buChar char="•"/>
        <a:defRPr sz="1654" kern="1200">
          <a:solidFill>
            <a:schemeClr val="tx1"/>
          </a:solidFill>
          <a:latin typeface="+mn-lt"/>
          <a:ea typeface="+mn-ea"/>
          <a:cs typeface="+mn-cs"/>
        </a:defRPr>
      </a:lvl3pPr>
      <a:lvl4pPr marL="1323045"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1058"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9071"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7084"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5097"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3110"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fr-FR"/>
      </a:defPPr>
      <a:lvl1pPr marL="0" algn="l" defTabSz="756026" rtl="0" eaLnBrk="1" latinLnBrk="0" hangingPunct="1">
        <a:defRPr sz="1488" kern="1200">
          <a:solidFill>
            <a:schemeClr val="tx1"/>
          </a:solidFill>
          <a:latin typeface="+mn-lt"/>
          <a:ea typeface="+mn-ea"/>
          <a:cs typeface="+mn-cs"/>
        </a:defRPr>
      </a:lvl1pPr>
      <a:lvl2pPr marL="378013" algn="l" defTabSz="756026" rtl="0" eaLnBrk="1" latinLnBrk="0" hangingPunct="1">
        <a:defRPr sz="1488" kern="1200">
          <a:solidFill>
            <a:schemeClr val="tx1"/>
          </a:solidFill>
          <a:latin typeface="+mn-lt"/>
          <a:ea typeface="+mn-ea"/>
          <a:cs typeface="+mn-cs"/>
        </a:defRPr>
      </a:lvl2pPr>
      <a:lvl3pPr marL="756026" algn="l" defTabSz="756026" rtl="0" eaLnBrk="1" latinLnBrk="0" hangingPunct="1">
        <a:defRPr sz="1488" kern="1200">
          <a:solidFill>
            <a:schemeClr val="tx1"/>
          </a:solidFill>
          <a:latin typeface="+mn-lt"/>
          <a:ea typeface="+mn-ea"/>
          <a:cs typeface="+mn-cs"/>
        </a:defRPr>
      </a:lvl3pPr>
      <a:lvl4pPr marL="1134039" algn="l" defTabSz="756026" rtl="0" eaLnBrk="1" latinLnBrk="0" hangingPunct="1">
        <a:defRPr sz="1488" kern="1200">
          <a:solidFill>
            <a:schemeClr val="tx1"/>
          </a:solidFill>
          <a:latin typeface="+mn-lt"/>
          <a:ea typeface="+mn-ea"/>
          <a:cs typeface="+mn-cs"/>
        </a:defRPr>
      </a:lvl4pPr>
      <a:lvl5pPr marL="1512052" algn="l" defTabSz="756026" rtl="0" eaLnBrk="1" latinLnBrk="0" hangingPunct="1">
        <a:defRPr sz="1488" kern="1200">
          <a:solidFill>
            <a:schemeClr val="tx1"/>
          </a:solidFill>
          <a:latin typeface="+mn-lt"/>
          <a:ea typeface="+mn-ea"/>
          <a:cs typeface="+mn-cs"/>
        </a:defRPr>
      </a:lvl5pPr>
      <a:lvl6pPr marL="1890065" algn="l" defTabSz="756026" rtl="0" eaLnBrk="1" latinLnBrk="0" hangingPunct="1">
        <a:defRPr sz="1488" kern="1200">
          <a:solidFill>
            <a:schemeClr val="tx1"/>
          </a:solidFill>
          <a:latin typeface="+mn-lt"/>
          <a:ea typeface="+mn-ea"/>
          <a:cs typeface="+mn-cs"/>
        </a:defRPr>
      </a:lvl6pPr>
      <a:lvl7pPr marL="2268078" algn="l" defTabSz="756026" rtl="0" eaLnBrk="1" latinLnBrk="0" hangingPunct="1">
        <a:defRPr sz="1488" kern="1200">
          <a:solidFill>
            <a:schemeClr val="tx1"/>
          </a:solidFill>
          <a:latin typeface="+mn-lt"/>
          <a:ea typeface="+mn-ea"/>
          <a:cs typeface="+mn-cs"/>
        </a:defRPr>
      </a:lvl7pPr>
      <a:lvl8pPr marL="2646091" algn="l" defTabSz="756026" rtl="0" eaLnBrk="1" latinLnBrk="0" hangingPunct="1">
        <a:defRPr sz="1488" kern="1200">
          <a:solidFill>
            <a:schemeClr val="tx1"/>
          </a:solidFill>
          <a:latin typeface="+mn-lt"/>
          <a:ea typeface="+mn-ea"/>
          <a:cs typeface="+mn-cs"/>
        </a:defRPr>
      </a:lvl8pPr>
      <a:lvl9pPr marL="3024104" algn="l" defTabSz="756026"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30.png"/><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34.jpe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customXml" Target="../ink/ink2.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customXml" Target="../ink/ink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customXml" Target="../ink/ink10.xml"/><Relationship Id="rId18" Type="http://schemas.openxmlformats.org/officeDocument/2006/relationships/image" Target="../media/image14.png"/><Relationship Id="rId3" Type="http://schemas.openxmlformats.org/officeDocument/2006/relationships/image" Target="../media/image10.png"/><Relationship Id="rId21" Type="http://schemas.openxmlformats.org/officeDocument/2006/relationships/customXml" Target="../ink/ink14.xml"/><Relationship Id="rId7" Type="http://schemas.openxmlformats.org/officeDocument/2006/relationships/image" Target="../media/image12.png"/><Relationship Id="rId12" Type="http://schemas.openxmlformats.org/officeDocument/2006/relationships/customXml" Target="../ink/ink9.xml"/><Relationship Id="rId17" Type="http://schemas.openxmlformats.org/officeDocument/2006/relationships/customXml" Target="../ink/ink12.xml"/><Relationship Id="rId2" Type="http://schemas.openxmlformats.org/officeDocument/2006/relationships/customXml" Target="../ink/ink3.xml"/><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Layout" Target="../slideLayouts/slideLayout19.xml"/><Relationship Id="rId6" Type="http://schemas.openxmlformats.org/officeDocument/2006/relationships/customXml" Target="../ink/ink5.xml"/><Relationship Id="rId11" Type="http://schemas.openxmlformats.org/officeDocument/2006/relationships/customXml" Target="../ink/ink8.xml"/><Relationship Id="rId24"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customXml" Target="../ink/ink11.xml"/><Relationship Id="rId23" Type="http://schemas.openxmlformats.org/officeDocument/2006/relationships/customXml" Target="../ink/ink15.xml"/><Relationship Id="rId10" Type="http://schemas.openxmlformats.org/officeDocument/2006/relationships/customXml" Target="../ink/ink7.xml"/><Relationship Id="rId19" Type="http://schemas.openxmlformats.org/officeDocument/2006/relationships/customXml" Target="../ink/ink13.xml"/><Relationship Id="rId4" Type="http://schemas.openxmlformats.org/officeDocument/2006/relationships/customXml" Target="../ink/ink4.xml"/><Relationship Id="rId9" Type="http://schemas.openxmlformats.org/officeDocument/2006/relationships/image" Target="../media/image100.png"/><Relationship Id="rId14" Type="http://schemas.openxmlformats.org/officeDocument/2006/relationships/image" Target="../media/image110.png"/><Relationship Id="rId22"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 39"/>
          <p:cNvPicPr/>
          <p:nvPr/>
        </p:nvPicPr>
        <p:blipFill>
          <a:blip r:embed="rId2" cstate="screen">
            <a:extLst>
              <a:ext uri="{28A0092B-C50C-407E-A947-70E740481C1C}">
                <a14:useLocalDpi xmlns:a14="http://schemas.microsoft.com/office/drawing/2010/main"/>
              </a:ext>
            </a:extLst>
          </a:blip>
          <a:stretch/>
        </p:blipFill>
        <p:spPr>
          <a:xfrm>
            <a:off x="0" y="360"/>
            <a:ext cx="10080000" cy="5689080"/>
          </a:xfrm>
          <a:prstGeom prst="rect">
            <a:avLst/>
          </a:prstGeom>
          <a:ln w="0">
            <a:noFill/>
          </a:ln>
        </p:spPr>
      </p:pic>
      <p:sp>
        <p:nvSpPr>
          <p:cNvPr id="41" name="Rectangle 40"/>
          <p:cNvSpPr/>
          <p:nvPr/>
        </p:nvSpPr>
        <p:spPr>
          <a:xfrm>
            <a:off x="361080" y="3960000"/>
            <a:ext cx="9358560" cy="1078560"/>
          </a:xfrm>
          <a:prstGeom prst="rect">
            <a:avLst/>
          </a:prstGeom>
          <a:solidFill>
            <a:srgbClr val="FFFFF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1800" b="0" strike="noStrike" spc="-1">
              <a:solidFill>
                <a:srgbClr val="000000"/>
              </a:solidFill>
              <a:latin typeface="Arial"/>
              <a:ea typeface="DejaVu Sans"/>
            </a:endParaRPr>
          </a:p>
        </p:txBody>
      </p:sp>
      <p:sp>
        <p:nvSpPr>
          <p:cNvPr id="42" name="PlaceHolder 1"/>
          <p:cNvSpPr>
            <a:spLocks noGrp="1"/>
          </p:cNvSpPr>
          <p:nvPr>
            <p:ph type="title"/>
          </p:nvPr>
        </p:nvSpPr>
        <p:spPr>
          <a:xfrm>
            <a:off x="540000" y="4022640"/>
            <a:ext cx="9070200" cy="945000"/>
          </a:xfrm>
          <a:prstGeom prst="rect">
            <a:avLst/>
          </a:prstGeom>
          <a:noFill/>
          <a:ln w="0">
            <a:noFill/>
          </a:ln>
        </p:spPr>
        <p:txBody>
          <a:bodyPr lIns="0" tIns="0" rIns="0" bIns="0" anchor="ctr">
            <a:noAutofit/>
          </a:bodyPr>
          <a:lstStyle/>
          <a:p>
            <a:pPr indent="0" algn="ctr">
              <a:lnSpc>
                <a:spcPct val="100000"/>
              </a:lnSpc>
              <a:buNone/>
              <a:tabLst>
                <a:tab pos="0" algn="l"/>
              </a:tabLst>
            </a:pPr>
            <a:r>
              <a:rPr lang="fr-FR" sz="2800" spc="-1" dirty="0">
                <a:solidFill>
                  <a:srgbClr val="000000"/>
                </a:solidFill>
                <a:latin typeface="Arial"/>
              </a:rPr>
              <a:t>De quoi le ZAN est-il le nom ?</a:t>
            </a:r>
            <a:endParaRPr lang="fr-FR" sz="2800" b="0" strike="noStrike" spc="-1" dirty="0">
              <a:solidFill>
                <a:srgbClr val="000000"/>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0" y="5111280"/>
            <a:ext cx="10078560" cy="287280"/>
          </a:xfrm>
          <a:prstGeom prst="rect">
            <a:avLst/>
          </a:prstGeom>
          <a:solidFill>
            <a:srgbClr val="1E9AED"/>
          </a:solidFill>
          <a:ln w="0">
            <a:solidFill>
              <a:srgbClr val="9FC8E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1800" b="0" strike="noStrike" spc="-1">
              <a:solidFill>
                <a:srgbClr val="000000"/>
              </a:solidFill>
              <a:latin typeface="Arial"/>
              <a:ea typeface="DejaVu Sans"/>
            </a:endParaRPr>
          </a:p>
        </p:txBody>
      </p:sp>
      <p:sp>
        <p:nvSpPr>
          <p:cNvPr id="48" name="PlaceHolder 1"/>
          <p:cNvSpPr>
            <a:spLocks noGrp="1"/>
          </p:cNvSpPr>
          <p:nvPr>
            <p:ph type="title"/>
          </p:nvPr>
        </p:nvSpPr>
        <p:spPr>
          <a:xfrm>
            <a:off x="180720" y="5436000"/>
            <a:ext cx="2589840" cy="178920"/>
          </a:xfrm>
          <a:prstGeom prst="rect">
            <a:avLst/>
          </a:prstGeom>
          <a:noFill/>
          <a:ln w="0">
            <a:noFill/>
          </a:ln>
        </p:spPr>
        <p:txBody>
          <a:bodyPr lIns="0" tIns="0" rIns="0" bIns="0" anchor="ctr">
            <a:noAutofit/>
          </a:bodyPr>
          <a:lstStyle/>
          <a:p>
            <a:pPr indent="0">
              <a:lnSpc>
                <a:spcPct val="100000"/>
              </a:lnSpc>
              <a:buNone/>
              <a:tabLst>
                <a:tab pos="0" algn="l"/>
              </a:tabLst>
            </a:pPr>
            <a:r>
              <a:rPr lang="fr-FR" sz="900" b="0" strike="noStrike" spc="-1">
                <a:solidFill>
                  <a:srgbClr val="1E9AED"/>
                </a:solidFill>
                <a:latin typeface="Arial"/>
              </a:rPr>
              <a:t>Festival International de Géographie</a:t>
            </a:r>
            <a:endParaRPr lang="fr-FR" sz="900" b="0" strike="noStrike" spc="-1">
              <a:solidFill>
                <a:srgbClr val="000000"/>
              </a:solidFill>
              <a:latin typeface="Arial"/>
            </a:endParaRPr>
          </a:p>
        </p:txBody>
      </p:sp>
      <p:sp>
        <p:nvSpPr>
          <p:cNvPr id="49" name="PlaceHolder 2"/>
          <p:cNvSpPr>
            <a:spLocks noGrp="1"/>
          </p:cNvSpPr>
          <p:nvPr>
            <p:ph type="title"/>
          </p:nvPr>
        </p:nvSpPr>
        <p:spPr>
          <a:xfrm>
            <a:off x="7308720" y="5436360"/>
            <a:ext cx="2589840" cy="178920"/>
          </a:xfrm>
          <a:prstGeom prst="rect">
            <a:avLst/>
          </a:prstGeom>
          <a:noFill/>
          <a:ln w="0">
            <a:noFill/>
          </a:ln>
        </p:spPr>
        <p:txBody>
          <a:bodyPr lIns="0" tIns="0" rIns="0" bIns="0" anchor="ctr">
            <a:noAutofit/>
          </a:bodyPr>
          <a:lstStyle/>
          <a:p>
            <a:pPr indent="0" algn="r">
              <a:lnSpc>
                <a:spcPct val="100000"/>
              </a:lnSpc>
              <a:buNone/>
              <a:tabLst>
                <a:tab pos="0" algn="l"/>
              </a:tabLst>
            </a:pPr>
            <a:r>
              <a:rPr lang="fr-FR" sz="900" b="0" strike="noStrike" spc="-1">
                <a:solidFill>
                  <a:srgbClr val="1E9AED"/>
                </a:solidFill>
                <a:latin typeface="Arial"/>
              </a:rPr>
              <a:t>35</a:t>
            </a:r>
            <a:r>
              <a:rPr lang="fr-FR" sz="900" b="0" strike="noStrike" spc="-1" baseline="33000">
                <a:solidFill>
                  <a:srgbClr val="1E9AED"/>
                </a:solidFill>
                <a:latin typeface="Arial"/>
              </a:rPr>
              <a:t>e</a:t>
            </a:r>
            <a:r>
              <a:rPr lang="fr-FR" sz="900" b="0" strike="noStrike" spc="-1">
                <a:solidFill>
                  <a:srgbClr val="1E9AED"/>
                </a:solidFill>
                <a:latin typeface="Arial"/>
              </a:rPr>
              <a:t> édition - 2024</a:t>
            </a:r>
            <a:endParaRPr lang="fr-FR" sz="900" b="0" strike="noStrike" spc="-1">
              <a:solidFill>
                <a:srgbClr val="000000"/>
              </a:solidFill>
              <a:latin typeface="Arial"/>
            </a:endParaRPr>
          </a:p>
        </p:txBody>
      </p:sp>
      <p:sp>
        <p:nvSpPr>
          <p:cNvPr id="3" name="Titre 1">
            <a:extLst>
              <a:ext uri="{FF2B5EF4-FFF2-40B4-BE49-F238E27FC236}">
                <a16:creationId xmlns:a16="http://schemas.microsoft.com/office/drawing/2014/main" id="{8B705C35-DEB4-979C-B5F7-38F8EED61DE7}"/>
              </a:ext>
            </a:extLst>
          </p:cNvPr>
          <p:cNvSpPr txBox="1">
            <a:spLocks/>
          </p:cNvSpPr>
          <p:nvPr/>
        </p:nvSpPr>
        <p:spPr>
          <a:xfrm>
            <a:off x="751200" y="1144165"/>
            <a:ext cx="8694539" cy="1342108"/>
          </a:xfrm>
          <a:prstGeom prst="rect">
            <a:avLst/>
          </a:prstGeom>
          <a:noFill/>
          <a:ln w="0">
            <a:noFill/>
          </a:ln>
        </p:spPr>
        <p:txBody>
          <a:bodyPr lIns="0" tIns="0" rIns="0" bIns="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fr-FR" sz="3307" b="1" dirty="0">
                <a:latin typeface="Arial Black" panose="020B0A04020102020204" pitchFamily="34" charset="0"/>
              </a:rPr>
              <a:t>2. Les grands enjeux pour l’urbanisme et l’aménagement</a:t>
            </a:r>
          </a:p>
        </p:txBody>
      </p:sp>
    </p:spTree>
    <p:extLst>
      <p:ext uri="{BB962C8B-B14F-4D97-AF65-F5344CB8AC3E}">
        <p14:creationId xmlns:p14="http://schemas.microsoft.com/office/powerpoint/2010/main" val="1337409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0990FBD-CA63-42D5-8C78-7DA350F8E9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7620" y="99"/>
            <a:ext cx="5275527" cy="5668080"/>
          </a:xfrm>
          <a:prstGeom prst="rect">
            <a:avLst/>
          </a:prstGeom>
        </p:spPr>
      </p:pic>
      <p:sp>
        <p:nvSpPr>
          <p:cNvPr id="5" name="ZoneTexte 4">
            <a:extLst>
              <a:ext uri="{FF2B5EF4-FFF2-40B4-BE49-F238E27FC236}">
                <a16:creationId xmlns:a16="http://schemas.microsoft.com/office/drawing/2014/main" id="{60681B40-8218-4DBB-9A09-F8CB30F3C558}"/>
              </a:ext>
            </a:extLst>
          </p:cNvPr>
          <p:cNvSpPr txBox="1"/>
          <p:nvPr/>
        </p:nvSpPr>
        <p:spPr>
          <a:xfrm>
            <a:off x="5963078" y="532359"/>
            <a:ext cx="3564567" cy="4394216"/>
          </a:xfrm>
          <a:prstGeom prst="rect">
            <a:avLst/>
          </a:prstGeom>
          <a:noFill/>
        </p:spPr>
        <p:txBody>
          <a:bodyPr wrap="square">
            <a:spAutoFit/>
          </a:bodyPr>
          <a:lstStyle/>
          <a:p>
            <a:pPr algn="just" defTabSz="756026"/>
            <a:r>
              <a:rPr lang="fr-FR" sz="1654" dirty="0">
                <a:solidFill>
                  <a:prstClr val="black"/>
                </a:solidFill>
                <a:latin typeface="Calibri" panose="020F0502020204030204"/>
              </a:rPr>
              <a:t>Si les villes de Tulle et de Brive ont perdu respectivement 1311 et 2 820 habitants entre 2007 et 2012, la plupart des communes qui se trouvent entre ces deux bassins d'activité en ont gagné. Le « triangle d'or » Brive-Tulle-Uzerche continue ainsi d'apparaître comme une des rares zones d'expansion démographique de la Corrèze, grâce à la présence des autoroutes, d'un relief avenant, de terrains à bâtir disponibles en nombre et </a:t>
            </a:r>
            <a:r>
              <a:rPr lang="fr-FR" sz="1654" dirty="0">
                <a:solidFill>
                  <a:srgbClr val="ED7D31">
                    <a:lumMod val="75000"/>
                  </a:srgbClr>
                </a:solidFill>
                <a:latin typeface="Calibri" panose="020F0502020204030204"/>
              </a:rPr>
              <a:t>d'une fiscalité plus attrayante que dans les villes</a:t>
            </a:r>
            <a:r>
              <a:rPr lang="fr-FR" sz="1654" dirty="0">
                <a:solidFill>
                  <a:prstClr val="black"/>
                </a:solidFill>
                <a:latin typeface="Calibri" panose="020F0502020204030204"/>
              </a:rPr>
              <a:t>. </a:t>
            </a:r>
          </a:p>
          <a:p>
            <a:pPr algn="just" defTabSz="756026"/>
            <a:endParaRPr lang="fr-FR" sz="1654" dirty="0">
              <a:solidFill>
                <a:prstClr val="black"/>
              </a:solidFill>
              <a:latin typeface="Calibri" panose="020F0502020204030204"/>
            </a:endParaRPr>
          </a:p>
          <a:p>
            <a:pPr algn="just" defTabSz="756026"/>
            <a:r>
              <a:rPr lang="fr-FR" sz="1654" i="1" dirty="0">
                <a:solidFill>
                  <a:prstClr val="black"/>
                </a:solidFill>
                <a:latin typeface="Calibri" panose="020F0502020204030204"/>
              </a:rPr>
              <a:t>La Montagne, </a:t>
            </a:r>
            <a:r>
              <a:rPr lang="fr-FR" sz="1654" dirty="0">
                <a:solidFill>
                  <a:prstClr val="black"/>
                </a:solidFill>
                <a:latin typeface="Calibri" panose="020F0502020204030204"/>
              </a:rPr>
              <a:t>8 janvier 2015 </a:t>
            </a:r>
          </a:p>
          <a:p>
            <a:pPr algn="just" defTabSz="756026"/>
            <a:endParaRPr lang="fr-FR" sz="1488" dirty="0">
              <a:solidFill>
                <a:prstClr val="black"/>
              </a:solidFill>
              <a:latin typeface="Calibri" panose="020F0502020204030204"/>
            </a:endParaRPr>
          </a:p>
        </p:txBody>
      </p:sp>
    </p:spTree>
    <p:extLst>
      <p:ext uri="{BB962C8B-B14F-4D97-AF65-F5344CB8AC3E}">
        <p14:creationId xmlns:p14="http://schemas.microsoft.com/office/powerpoint/2010/main" val="2886189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herbe, ciel, route, extérieur&#10;&#10;Description générée automatiquement">
            <a:extLst>
              <a:ext uri="{FF2B5EF4-FFF2-40B4-BE49-F238E27FC236}">
                <a16:creationId xmlns:a16="http://schemas.microsoft.com/office/drawing/2014/main" id="{1E05F992-48CA-4231-A8F1-BA848ADCF1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0078" y="2537586"/>
            <a:ext cx="7560469" cy="4252764"/>
          </a:xfrm>
          <a:prstGeom prst="rect">
            <a:avLst/>
          </a:prstGeom>
        </p:spPr>
      </p:pic>
      <p:pic>
        <p:nvPicPr>
          <p:cNvPr id="3" name="Image 2" descr="Une image contenant herbe, extérieur, arbre, herbeux&#10;&#10;Description générée automatiquement">
            <a:extLst>
              <a:ext uri="{FF2B5EF4-FFF2-40B4-BE49-F238E27FC236}">
                <a16:creationId xmlns:a16="http://schemas.microsoft.com/office/drawing/2014/main" id="{FC6340CA-B617-45DA-862B-8BFFF0622F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695" r="-27687" b="-30811"/>
          <a:stretch/>
        </p:blipFill>
        <p:spPr>
          <a:xfrm>
            <a:off x="1969923" y="99"/>
            <a:ext cx="7535729" cy="4252764"/>
          </a:xfrm>
          <a:prstGeom prst="rect">
            <a:avLst/>
          </a:prstGeom>
        </p:spPr>
      </p:pic>
    </p:spTree>
    <p:extLst>
      <p:ext uri="{BB962C8B-B14F-4D97-AF65-F5344CB8AC3E}">
        <p14:creationId xmlns:p14="http://schemas.microsoft.com/office/powerpoint/2010/main" val="970504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A8C1451-7F31-B479-A3C1-C89AF9B478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838" y="8500"/>
            <a:ext cx="9072563" cy="5670352"/>
          </a:xfrm>
          <a:prstGeom prst="rect">
            <a:avLst/>
          </a:prstGeom>
        </p:spPr>
      </p:pic>
    </p:spTree>
    <p:extLst>
      <p:ext uri="{BB962C8B-B14F-4D97-AF65-F5344CB8AC3E}">
        <p14:creationId xmlns:p14="http://schemas.microsoft.com/office/powerpoint/2010/main" val="3406499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DE46742-736B-4FBD-819A-A037CD9365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99"/>
            <a:ext cx="10080625" cy="5670352"/>
          </a:xfrm>
          <a:prstGeom prst="rect">
            <a:avLst/>
          </a:prstGeom>
        </p:spPr>
      </p:pic>
    </p:spTree>
    <p:extLst>
      <p:ext uri="{BB962C8B-B14F-4D97-AF65-F5344CB8AC3E}">
        <p14:creationId xmlns:p14="http://schemas.microsoft.com/office/powerpoint/2010/main" val="2554560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5A77CA1-7694-F572-0A2F-626FA149CB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93355" y="99"/>
            <a:ext cx="4064508" cy="5670352"/>
          </a:xfrm>
          <a:prstGeom prst="rect">
            <a:avLst/>
          </a:prstGeom>
        </p:spPr>
      </p:pic>
    </p:spTree>
    <p:extLst>
      <p:ext uri="{BB962C8B-B14F-4D97-AF65-F5344CB8AC3E}">
        <p14:creationId xmlns:p14="http://schemas.microsoft.com/office/powerpoint/2010/main" val="3563250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6CE826-0FB2-4802-8412-1935D4472C67}"/>
              </a:ext>
            </a:extLst>
          </p:cNvPr>
          <p:cNvSpPr>
            <a:spLocks noGrp="1"/>
          </p:cNvSpPr>
          <p:nvPr>
            <p:ph type="title"/>
          </p:nvPr>
        </p:nvSpPr>
        <p:spPr/>
        <p:txBody>
          <a:bodyPr/>
          <a:lstStyle/>
          <a:p>
            <a:endParaRPr lang="fr-FR"/>
          </a:p>
        </p:txBody>
      </p:sp>
      <p:pic>
        <p:nvPicPr>
          <p:cNvPr id="5" name="Image 4">
            <a:extLst>
              <a:ext uri="{FF2B5EF4-FFF2-40B4-BE49-F238E27FC236}">
                <a16:creationId xmlns:a16="http://schemas.microsoft.com/office/drawing/2014/main" id="{8B52632C-803C-431E-83FA-BC6F1FBC01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69079" y="87534"/>
            <a:ext cx="7560470" cy="5278197"/>
          </a:xfrm>
          <a:prstGeom prst="rect">
            <a:avLst/>
          </a:prstGeom>
        </p:spPr>
      </p:pic>
      <p:sp>
        <p:nvSpPr>
          <p:cNvPr id="4" name="ZoneTexte 3">
            <a:extLst>
              <a:ext uri="{FF2B5EF4-FFF2-40B4-BE49-F238E27FC236}">
                <a16:creationId xmlns:a16="http://schemas.microsoft.com/office/drawing/2014/main" id="{BFD57C6E-D173-42D7-BD3A-F4DDB6B1B370}"/>
              </a:ext>
            </a:extLst>
          </p:cNvPr>
          <p:cNvSpPr txBox="1"/>
          <p:nvPr/>
        </p:nvSpPr>
        <p:spPr>
          <a:xfrm>
            <a:off x="4802162" y="5395404"/>
            <a:ext cx="3182281" cy="270523"/>
          </a:xfrm>
          <a:prstGeom prst="rect">
            <a:avLst/>
          </a:prstGeom>
          <a:noFill/>
        </p:spPr>
        <p:txBody>
          <a:bodyPr wrap="none" rtlCol="0">
            <a:spAutoFit/>
          </a:bodyPr>
          <a:lstStyle/>
          <a:p>
            <a:pPr defTabSz="756026"/>
            <a:r>
              <a:rPr lang="fr-FR" sz="1158" dirty="0">
                <a:solidFill>
                  <a:prstClr val="white"/>
                </a:solidFill>
                <a:latin typeface="Calibri" panose="020F0502020204030204"/>
              </a:rPr>
              <a:t>Arnaud Bouteille, in Politiques du logement, 2019</a:t>
            </a:r>
          </a:p>
        </p:txBody>
      </p:sp>
      <p:sp>
        <p:nvSpPr>
          <p:cNvPr id="3" name="ZoneTexte 2">
            <a:extLst>
              <a:ext uri="{FF2B5EF4-FFF2-40B4-BE49-F238E27FC236}">
                <a16:creationId xmlns:a16="http://schemas.microsoft.com/office/drawing/2014/main" id="{52E4041D-8BF7-3013-12B2-35190F99BF6D}"/>
              </a:ext>
            </a:extLst>
          </p:cNvPr>
          <p:cNvSpPr txBox="1"/>
          <p:nvPr/>
        </p:nvSpPr>
        <p:spPr>
          <a:xfrm>
            <a:off x="240615" y="5365079"/>
            <a:ext cx="3943965" cy="321306"/>
          </a:xfrm>
          <a:prstGeom prst="rect">
            <a:avLst/>
          </a:prstGeom>
          <a:noFill/>
        </p:spPr>
        <p:txBody>
          <a:bodyPr wrap="none" rtlCol="0">
            <a:spAutoFit/>
          </a:bodyPr>
          <a:lstStyle/>
          <a:p>
            <a:pPr defTabSz="756026"/>
            <a:r>
              <a:rPr lang="fr-FR" sz="1488" dirty="0">
                <a:solidFill>
                  <a:prstClr val="black"/>
                </a:solidFill>
                <a:latin typeface="Calibri" panose="020F0502020204030204"/>
              </a:rPr>
              <a:t>© Arnaud Bouteille, </a:t>
            </a:r>
            <a:r>
              <a:rPr lang="fr-FR" sz="1488" i="1" dirty="0">
                <a:solidFill>
                  <a:prstClr val="black"/>
                </a:solidFill>
                <a:latin typeface="Calibri" panose="020F0502020204030204"/>
              </a:rPr>
              <a:t>Politique du logement</a:t>
            </a:r>
            <a:r>
              <a:rPr lang="fr-FR" sz="1488" dirty="0">
                <a:solidFill>
                  <a:prstClr val="black"/>
                </a:solidFill>
                <a:latin typeface="Calibri" panose="020F0502020204030204"/>
              </a:rPr>
              <a:t>, 2019</a:t>
            </a:r>
          </a:p>
        </p:txBody>
      </p:sp>
    </p:spTree>
    <p:extLst>
      <p:ext uri="{BB962C8B-B14F-4D97-AF65-F5344CB8AC3E}">
        <p14:creationId xmlns:p14="http://schemas.microsoft.com/office/powerpoint/2010/main" val="3485969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60D9E7C-BDFF-4426-A7E1-DD5ABFEDD6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138"/>
          <a:stretch/>
        </p:blipFill>
        <p:spPr>
          <a:xfrm>
            <a:off x="2125761" y="212213"/>
            <a:ext cx="5525825" cy="5246125"/>
          </a:xfrm>
          <a:prstGeom prst="rect">
            <a:avLst/>
          </a:prstGeom>
        </p:spPr>
      </p:pic>
    </p:spTree>
    <p:extLst>
      <p:ext uri="{BB962C8B-B14F-4D97-AF65-F5344CB8AC3E}">
        <p14:creationId xmlns:p14="http://schemas.microsoft.com/office/powerpoint/2010/main" val="2816082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DC6E1FF-B8BC-71EA-0A34-C8D8F3F17A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4031" y="204862"/>
            <a:ext cx="8946555" cy="5465589"/>
          </a:xfrm>
          <a:prstGeom prst="rect">
            <a:avLst/>
          </a:prstGeom>
        </p:spPr>
      </p:pic>
    </p:spTree>
    <p:extLst>
      <p:ext uri="{BB962C8B-B14F-4D97-AF65-F5344CB8AC3E}">
        <p14:creationId xmlns:p14="http://schemas.microsoft.com/office/powerpoint/2010/main" val="4141096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58BE22F-8B44-03B9-2A3F-780A0D4529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28" y="41976"/>
            <a:ext cx="6196089" cy="5628475"/>
          </a:xfrm>
          <a:prstGeom prst="rect">
            <a:avLst/>
          </a:prstGeom>
        </p:spPr>
      </p:pic>
      <p:pic>
        <p:nvPicPr>
          <p:cNvPr id="2052" name="Picture 4" descr="Ceux qui restent - Benoit Coquard">
            <a:extLst>
              <a:ext uri="{FF2B5EF4-FFF2-40B4-BE49-F238E27FC236}">
                <a16:creationId xmlns:a16="http://schemas.microsoft.com/office/drawing/2014/main" id="{EDA988E9-2476-D2AE-FC12-2513809EA76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60281" y="99"/>
            <a:ext cx="3465215" cy="5670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093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p:cNvPicPr/>
          <p:nvPr/>
        </p:nvPicPr>
        <p:blipFill>
          <a:blip r:embed="rId2" cstate="screen">
            <a:extLst>
              <a:ext uri="{28A0092B-C50C-407E-A947-70E740481C1C}">
                <a14:useLocalDpi xmlns:a14="http://schemas.microsoft.com/office/drawing/2010/main"/>
              </a:ext>
            </a:extLst>
          </a:blip>
          <a:stretch/>
        </p:blipFill>
        <p:spPr>
          <a:xfrm>
            <a:off x="0" y="0"/>
            <a:ext cx="10080000" cy="5690160"/>
          </a:xfrm>
          <a:prstGeom prst="rect">
            <a:avLst/>
          </a:prstGeom>
          <a:ln w="0">
            <a:noFill/>
          </a:ln>
        </p:spPr>
      </p:pic>
      <p:sp>
        <p:nvSpPr>
          <p:cNvPr id="44" name="Rectangle 43"/>
          <p:cNvSpPr/>
          <p:nvPr/>
        </p:nvSpPr>
        <p:spPr>
          <a:xfrm>
            <a:off x="1440000" y="720000"/>
            <a:ext cx="7198560" cy="4498560"/>
          </a:xfrm>
          <a:prstGeom prst="rect">
            <a:avLst/>
          </a:prstGeom>
          <a:solidFill>
            <a:srgbClr val="FFFFF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1800" b="0" strike="noStrike" spc="-1">
              <a:solidFill>
                <a:srgbClr val="000000"/>
              </a:solidFill>
              <a:latin typeface="Arial"/>
              <a:ea typeface="DejaVu Sans"/>
            </a:endParaRPr>
          </a:p>
        </p:txBody>
      </p:sp>
      <p:sp>
        <p:nvSpPr>
          <p:cNvPr id="45" name="PlaceHolder 1"/>
          <p:cNvSpPr>
            <a:spLocks noGrp="1"/>
          </p:cNvSpPr>
          <p:nvPr>
            <p:ph type="title"/>
          </p:nvPr>
        </p:nvSpPr>
        <p:spPr>
          <a:xfrm>
            <a:off x="1728360" y="1033560"/>
            <a:ext cx="6550200" cy="1665000"/>
          </a:xfrm>
          <a:prstGeom prst="rect">
            <a:avLst/>
          </a:prstGeom>
          <a:noFill/>
          <a:ln w="0">
            <a:noFill/>
          </a:ln>
        </p:spPr>
        <p:txBody>
          <a:bodyPr lIns="0" tIns="0" rIns="0" bIns="0" anchor="ctr">
            <a:noAutofit/>
          </a:bodyPr>
          <a:lstStyle/>
          <a:p>
            <a:pPr indent="0" algn="ctr">
              <a:lnSpc>
                <a:spcPct val="100000"/>
              </a:lnSpc>
              <a:buNone/>
              <a:tabLst>
                <a:tab pos="0" algn="l"/>
              </a:tabLst>
            </a:pPr>
            <a:r>
              <a:rPr lang="fr-FR" sz="2800" spc="-1" dirty="0">
                <a:solidFill>
                  <a:srgbClr val="000000"/>
                </a:solidFill>
                <a:latin typeface="Arial"/>
              </a:rPr>
              <a:t>De quoi le ZAN est-il le nom ?</a:t>
            </a:r>
            <a:endParaRPr lang="fr-FR" sz="2800" b="0" strike="noStrike" spc="-1" dirty="0">
              <a:solidFill>
                <a:srgbClr val="000000"/>
              </a:solidFill>
              <a:latin typeface="Arial"/>
            </a:endParaRPr>
          </a:p>
        </p:txBody>
      </p:sp>
      <p:sp>
        <p:nvSpPr>
          <p:cNvPr id="46" name="Rectangle 45"/>
          <p:cNvSpPr/>
          <p:nvPr/>
        </p:nvSpPr>
        <p:spPr>
          <a:xfrm>
            <a:off x="1620000" y="3026160"/>
            <a:ext cx="6838560" cy="201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Clr>
                <a:srgbClr val="000000"/>
              </a:buClr>
              <a:buSzPct val="45000"/>
            </a:pPr>
            <a:r>
              <a:rPr lang="fr-FR" sz="1800" b="0" strike="noStrike" spc="-1" dirty="0">
                <a:solidFill>
                  <a:srgbClr val="000000"/>
                </a:solidFill>
                <a:latin typeface="Arial"/>
                <a:ea typeface="DejaVu Sans"/>
              </a:rPr>
              <a:t>Eric Charmes</a:t>
            </a:r>
          </a:p>
          <a:p>
            <a:pPr algn="ctr">
              <a:lnSpc>
                <a:spcPct val="100000"/>
              </a:lnSpc>
              <a:buClr>
                <a:srgbClr val="000000"/>
              </a:buClr>
              <a:buSzPct val="45000"/>
            </a:pPr>
            <a:br>
              <a:rPr sz="1800" dirty="0"/>
            </a:br>
            <a:r>
              <a:rPr lang="fr-FR" sz="1800" b="0" strike="noStrike" spc="-1" dirty="0">
                <a:solidFill>
                  <a:srgbClr val="000000"/>
                </a:solidFill>
                <a:latin typeface="Arial"/>
                <a:ea typeface="DejaVu Sans"/>
              </a:rPr>
              <a:t>Directeur de recherche</a:t>
            </a:r>
          </a:p>
          <a:p>
            <a:pPr algn="ctr">
              <a:lnSpc>
                <a:spcPct val="100000"/>
              </a:lnSpc>
              <a:buClr>
                <a:srgbClr val="000000"/>
              </a:buClr>
              <a:buSzPct val="45000"/>
            </a:pPr>
            <a:r>
              <a:rPr lang="fr-FR" sz="1800" b="0" strike="noStrike" spc="-1" dirty="0">
                <a:solidFill>
                  <a:srgbClr val="000000"/>
                </a:solidFill>
                <a:latin typeface="Arial"/>
                <a:ea typeface="DejaVu Sans"/>
              </a:rPr>
              <a:t>ENTPE - </a:t>
            </a:r>
            <a:r>
              <a:rPr lang="fr-FR" spc="-1" dirty="0">
                <a:solidFill>
                  <a:srgbClr val="000000"/>
                </a:solidFill>
                <a:latin typeface="Arial"/>
              </a:rPr>
              <a:t>Vaulx-en-Velin</a:t>
            </a:r>
          </a:p>
          <a:p>
            <a:pPr algn="ctr">
              <a:lnSpc>
                <a:spcPct val="100000"/>
              </a:lnSpc>
              <a:buClr>
                <a:srgbClr val="000000"/>
              </a:buClr>
              <a:buSzPct val="45000"/>
            </a:pPr>
            <a:r>
              <a:rPr lang="fr-FR" sz="1800" b="0" strike="noStrike" spc="-1" dirty="0">
                <a:solidFill>
                  <a:srgbClr val="000000"/>
                </a:solidFill>
                <a:latin typeface="Arial"/>
              </a:rPr>
              <a:t>UMR EVS - Lyon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3FD3D13-2FD2-474A-B19B-A5AF7FD644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345" y="100"/>
            <a:ext cx="3718300" cy="565647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B3AC4687-9E3F-4E81-86A6-75255FFD18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85071" y="99"/>
            <a:ext cx="5863564" cy="1940520"/>
          </a:xfrm>
          <a:prstGeom prst="rect">
            <a:avLst/>
          </a:prstGeom>
        </p:spPr>
      </p:pic>
      <p:pic>
        <p:nvPicPr>
          <p:cNvPr id="2" name="Picture 3" descr="P1000419">
            <a:extLst>
              <a:ext uri="{FF2B5EF4-FFF2-40B4-BE49-F238E27FC236}">
                <a16:creationId xmlns:a16="http://schemas.microsoft.com/office/drawing/2014/main" id="{B959BE27-57CA-41EA-1270-5A00CD2A9B16}"/>
              </a:ext>
            </a:extLst>
          </p:cNvPr>
          <p:cNvPicPr>
            <a:picLocks noChangeAspect="1" noChangeArrowheads="1"/>
          </p:cNvPicPr>
          <p:nvPr/>
        </p:nvPicPr>
        <p:blipFill>
          <a:blip r:embed="rId5" cstate="screen">
            <a:lum bright="12000" contrast="6000"/>
            <a:extLst>
              <a:ext uri="{28A0092B-C50C-407E-A947-70E740481C1C}">
                <a14:useLocalDpi xmlns:a14="http://schemas.microsoft.com/office/drawing/2010/main"/>
              </a:ext>
            </a:extLst>
          </a:blip>
          <a:srcRect/>
          <a:stretch>
            <a:fillRect/>
          </a:stretch>
        </p:blipFill>
        <p:spPr>
          <a:xfrm>
            <a:off x="5036602" y="3779357"/>
            <a:ext cx="4805678" cy="1877218"/>
          </a:xfrm>
          <a:prstGeom prst="rect">
            <a:avLst/>
          </a:prstGeom>
          <a:noFill/>
        </p:spPr>
      </p:pic>
      <p:pic>
        <p:nvPicPr>
          <p:cNvPr id="4" name="Picture 3">
            <a:extLst>
              <a:ext uri="{FF2B5EF4-FFF2-40B4-BE49-F238E27FC236}">
                <a16:creationId xmlns:a16="http://schemas.microsoft.com/office/drawing/2014/main" id="{FC32351B-13B0-6E58-8986-AE97C52BE2D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36602" y="1891194"/>
            <a:ext cx="4805678" cy="214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988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0" y="5111280"/>
            <a:ext cx="10078560" cy="287280"/>
          </a:xfrm>
          <a:prstGeom prst="rect">
            <a:avLst/>
          </a:prstGeom>
          <a:solidFill>
            <a:srgbClr val="1E9AED"/>
          </a:solidFill>
          <a:ln w="0">
            <a:solidFill>
              <a:srgbClr val="9FC8E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1800" b="0" strike="noStrike" spc="-1">
              <a:solidFill>
                <a:srgbClr val="000000"/>
              </a:solidFill>
              <a:latin typeface="Arial"/>
              <a:ea typeface="DejaVu Sans"/>
            </a:endParaRPr>
          </a:p>
        </p:txBody>
      </p:sp>
      <p:sp>
        <p:nvSpPr>
          <p:cNvPr id="48" name="PlaceHolder 1"/>
          <p:cNvSpPr>
            <a:spLocks noGrp="1"/>
          </p:cNvSpPr>
          <p:nvPr>
            <p:ph type="title"/>
          </p:nvPr>
        </p:nvSpPr>
        <p:spPr>
          <a:xfrm>
            <a:off x="180720" y="5436000"/>
            <a:ext cx="2589840" cy="178920"/>
          </a:xfrm>
          <a:prstGeom prst="rect">
            <a:avLst/>
          </a:prstGeom>
          <a:noFill/>
          <a:ln w="0">
            <a:noFill/>
          </a:ln>
        </p:spPr>
        <p:txBody>
          <a:bodyPr lIns="0" tIns="0" rIns="0" bIns="0" anchor="ctr">
            <a:noAutofit/>
          </a:bodyPr>
          <a:lstStyle/>
          <a:p>
            <a:pPr indent="0">
              <a:lnSpc>
                <a:spcPct val="100000"/>
              </a:lnSpc>
              <a:buNone/>
              <a:tabLst>
                <a:tab pos="0" algn="l"/>
              </a:tabLst>
            </a:pPr>
            <a:r>
              <a:rPr lang="fr-FR" sz="900" b="0" strike="noStrike" spc="-1">
                <a:solidFill>
                  <a:srgbClr val="1E9AED"/>
                </a:solidFill>
                <a:latin typeface="Arial"/>
              </a:rPr>
              <a:t>Festival International de Géographie</a:t>
            </a:r>
            <a:endParaRPr lang="fr-FR" sz="900" b="0" strike="noStrike" spc="-1">
              <a:solidFill>
                <a:srgbClr val="000000"/>
              </a:solidFill>
              <a:latin typeface="Arial"/>
            </a:endParaRPr>
          </a:p>
        </p:txBody>
      </p:sp>
      <p:sp>
        <p:nvSpPr>
          <p:cNvPr id="49" name="PlaceHolder 2"/>
          <p:cNvSpPr>
            <a:spLocks noGrp="1"/>
          </p:cNvSpPr>
          <p:nvPr>
            <p:ph type="title"/>
          </p:nvPr>
        </p:nvSpPr>
        <p:spPr>
          <a:xfrm>
            <a:off x="7308720" y="5436360"/>
            <a:ext cx="2589840" cy="178920"/>
          </a:xfrm>
          <a:prstGeom prst="rect">
            <a:avLst/>
          </a:prstGeom>
          <a:noFill/>
          <a:ln w="0">
            <a:noFill/>
          </a:ln>
        </p:spPr>
        <p:txBody>
          <a:bodyPr lIns="0" tIns="0" rIns="0" bIns="0" anchor="ctr">
            <a:noAutofit/>
          </a:bodyPr>
          <a:lstStyle/>
          <a:p>
            <a:pPr indent="0" algn="r">
              <a:lnSpc>
                <a:spcPct val="100000"/>
              </a:lnSpc>
              <a:buNone/>
              <a:tabLst>
                <a:tab pos="0" algn="l"/>
              </a:tabLst>
            </a:pPr>
            <a:r>
              <a:rPr lang="fr-FR" sz="900" b="0" strike="noStrike" spc="-1">
                <a:solidFill>
                  <a:srgbClr val="1E9AED"/>
                </a:solidFill>
                <a:latin typeface="Arial"/>
              </a:rPr>
              <a:t>35</a:t>
            </a:r>
            <a:r>
              <a:rPr lang="fr-FR" sz="900" b="0" strike="noStrike" spc="-1" baseline="33000">
                <a:solidFill>
                  <a:srgbClr val="1E9AED"/>
                </a:solidFill>
                <a:latin typeface="Arial"/>
              </a:rPr>
              <a:t>e</a:t>
            </a:r>
            <a:r>
              <a:rPr lang="fr-FR" sz="900" b="0" strike="noStrike" spc="-1">
                <a:solidFill>
                  <a:srgbClr val="1E9AED"/>
                </a:solidFill>
                <a:latin typeface="Arial"/>
              </a:rPr>
              <a:t> édition - 2024</a:t>
            </a:r>
            <a:endParaRPr lang="fr-FR" sz="900" b="0" strike="noStrike" spc="-1">
              <a:solidFill>
                <a:srgbClr val="000000"/>
              </a:solidFill>
              <a:latin typeface="Arial"/>
            </a:endParaRPr>
          </a:p>
        </p:txBody>
      </p:sp>
      <p:sp>
        <p:nvSpPr>
          <p:cNvPr id="3" name="Titre 1">
            <a:extLst>
              <a:ext uri="{FF2B5EF4-FFF2-40B4-BE49-F238E27FC236}">
                <a16:creationId xmlns:a16="http://schemas.microsoft.com/office/drawing/2014/main" id="{8B705C35-DEB4-979C-B5F7-38F8EED61DE7}"/>
              </a:ext>
            </a:extLst>
          </p:cNvPr>
          <p:cNvSpPr txBox="1">
            <a:spLocks/>
          </p:cNvSpPr>
          <p:nvPr/>
        </p:nvSpPr>
        <p:spPr>
          <a:xfrm>
            <a:off x="751200" y="1144165"/>
            <a:ext cx="8694539" cy="1342108"/>
          </a:xfrm>
          <a:prstGeom prst="rect">
            <a:avLst/>
          </a:prstGeom>
          <a:noFill/>
          <a:ln w="0">
            <a:noFill/>
          </a:ln>
        </p:spPr>
        <p:txBody>
          <a:bodyPr lIns="0" tIns="0" rIns="0" bIns="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fr-FR" sz="3307" b="1" dirty="0">
                <a:latin typeface="Arial Black" panose="020B0A04020102020204" pitchFamily="34" charset="0"/>
              </a:rPr>
              <a:t>3. Un problème quantitatif ? </a:t>
            </a:r>
            <a:br>
              <a:rPr lang="fr-FR" sz="3307" b="1" dirty="0">
                <a:latin typeface="Arial Black" panose="020B0A04020102020204" pitchFamily="34" charset="0"/>
              </a:rPr>
            </a:br>
            <a:endParaRPr lang="fr-FR" sz="3307" b="1" dirty="0">
              <a:latin typeface="Arial Black" panose="020B0A04020102020204" pitchFamily="34" charset="0"/>
            </a:endParaRPr>
          </a:p>
        </p:txBody>
      </p:sp>
    </p:spTree>
    <p:extLst>
      <p:ext uri="{BB962C8B-B14F-4D97-AF65-F5344CB8AC3E}">
        <p14:creationId xmlns:p14="http://schemas.microsoft.com/office/powerpoint/2010/main" val="1258424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AD8F924-36A1-E6BB-B18B-268F8D0257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09" y="99"/>
            <a:ext cx="4435475" cy="5649055"/>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Encre 4">
                <a:extLst>
                  <a:ext uri="{FF2B5EF4-FFF2-40B4-BE49-F238E27FC236}">
                    <a16:creationId xmlns:a16="http://schemas.microsoft.com/office/drawing/2014/main" id="{EF19D5FA-980F-D55A-FD99-C1FB833D5840}"/>
                  </a:ext>
                </a:extLst>
              </p14:cNvPr>
              <p14:cNvContentPartPr/>
              <p14:nvPr/>
            </p14:nvContentPartPr>
            <p14:xfrm>
              <a:off x="3679279" y="5506392"/>
              <a:ext cx="127099" cy="298"/>
            </p14:xfrm>
          </p:contentPart>
        </mc:Choice>
        <mc:Fallback xmlns="">
          <p:pic>
            <p:nvPicPr>
              <p:cNvPr id="5" name="Encre 4">
                <a:extLst>
                  <a:ext uri="{FF2B5EF4-FFF2-40B4-BE49-F238E27FC236}">
                    <a16:creationId xmlns:a16="http://schemas.microsoft.com/office/drawing/2014/main" id="{EF19D5FA-980F-D55A-FD99-C1FB833D5840}"/>
                  </a:ext>
                </a:extLst>
              </p:cNvPr>
              <p:cNvPicPr/>
              <p:nvPr/>
            </p:nvPicPr>
            <p:blipFill>
              <a:blip r:embed="rId4"/>
              <a:stretch>
                <a:fillRect/>
              </a:stretch>
            </p:blipFill>
            <p:spPr>
              <a:xfrm>
                <a:off x="3661276" y="5491492"/>
                <a:ext cx="162744" cy="29800"/>
              </a:xfrm>
              <a:prstGeom prst="rect">
                <a:avLst/>
              </a:prstGeom>
            </p:spPr>
          </p:pic>
        </mc:Fallback>
      </mc:AlternateContent>
      <p:pic>
        <p:nvPicPr>
          <p:cNvPr id="4" name="Image 3">
            <a:extLst>
              <a:ext uri="{FF2B5EF4-FFF2-40B4-BE49-F238E27FC236}">
                <a16:creationId xmlns:a16="http://schemas.microsoft.com/office/drawing/2014/main" id="{85385528-4251-226A-1BD4-E82B2D76A4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40312" y="-21396"/>
            <a:ext cx="4233875" cy="5670550"/>
          </a:xfrm>
          <a:prstGeom prst="rect">
            <a:avLst/>
          </a:prstGeom>
        </p:spPr>
      </p:pic>
    </p:spTree>
    <p:extLst>
      <p:ext uri="{BB962C8B-B14F-4D97-AF65-F5344CB8AC3E}">
        <p14:creationId xmlns:p14="http://schemas.microsoft.com/office/powerpoint/2010/main" val="2192429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herbe, extérieur, route, bâtiment&#10;&#10;Description générée automatiquement">
            <a:extLst>
              <a:ext uri="{FF2B5EF4-FFF2-40B4-BE49-F238E27FC236}">
                <a16:creationId xmlns:a16="http://schemas.microsoft.com/office/drawing/2014/main" id="{9B357D7C-284C-403E-94AA-DB7A25B079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60000">
            <a:off x="-42754" y="-38878"/>
            <a:ext cx="5382729" cy="3027785"/>
          </a:xfrm>
          <a:prstGeom prst="rect">
            <a:avLst/>
          </a:prstGeom>
        </p:spPr>
      </p:pic>
      <p:pic>
        <p:nvPicPr>
          <p:cNvPr id="4" name="Image 3">
            <a:extLst>
              <a:ext uri="{FF2B5EF4-FFF2-40B4-BE49-F238E27FC236}">
                <a16:creationId xmlns:a16="http://schemas.microsoft.com/office/drawing/2014/main" id="{C576A644-EFB3-4AA9-877D-5CB3F80C04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384" y="2835275"/>
            <a:ext cx="5365988" cy="2315068"/>
          </a:xfrm>
          <a:prstGeom prst="rect">
            <a:avLst/>
          </a:prstGeom>
        </p:spPr>
      </p:pic>
      <p:sp>
        <p:nvSpPr>
          <p:cNvPr id="7" name="ZoneTexte 6">
            <a:extLst>
              <a:ext uri="{FF2B5EF4-FFF2-40B4-BE49-F238E27FC236}">
                <a16:creationId xmlns:a16="http://schemas.microsoft.com/office/drawing/2014/main" id="{04F224A2-017D-4B0F-910B-D7D6F8142690}"/>
              </a:ext>
            </a:extLst>
          </p:cNvPr>
          <p:cNvSpPr txBox="1"/>
          <p:nvPr/>
        </p:nvSpPr>
        <p:spPr>
          <a:xfrm>
            <a:off x="264131" y="5441422"/>
            <a:ext cx="4776181" cy="245003"/>
          </a:xfrm>
          <a:prstGeom prst="rect">
            <a:avLst/>
          </a:prstGeom>
          <a:noFill/>
        </p:spPr>
        <p:txBody>
          <a:bodyPr wrap="square" rtlCol="0">
            <a:spAutoFit/>
          </a:bodyPr>
          <a:lstStyle/>
          <a:p>
            <a:pPr defTabSz="756026"/>
            <a:r>
              <a:rPr lang="fr-FR" sz="992" dirty="0">
                <a:solidFill>
                  <a:prstClr val="black"/>
                </a:solidFill>
                <a:latin typeface="Calibri" panose="020F0502020204030204"/>
              </a:rPr>
              <a:t>Paysages d’après Pétrole, François </a:t>
            </a:r>
            <a:r>
              <a:rPr lang="fr-FR" sz="992" dirty="0" err="1">
                <a:solidFill>
                  <a:prstClr val="black"/>
                </a:solidFill>
                <a:latin typeface="Calibri" panose="020F0502020204030204"/>
              </a:rPr>
              <a:t>Tacquard</a:t>
            </a:r>
            <a:r>
              <a:rPr lang="fr-FR" sz="992" dirty="0">
                <a:solidFill>
                  <a:prstClr val="black"/>
                </a:solidFill>
                <a:latin typeface="Calibri" panose="020F0502020204030204"/>
              </a:rPr>
              <a:t>, Mathilde Kempf et Armelle Lagadec, 2019</a:t>
            </a:r>
          </a:p>
        </p:txBody>
      </p:sp>
      <p:pic>
        <p:nvPicPr>
          <p:cNvPr id="2050" name="Picture 2" descr="Demain, l'espace ebook by Michel Burdeau,Mission d'études sur l'habitat individuel péri-urbain,Olivier Paul-Dubois-Taine,Jean-Pierre Portefait">
            <a:extLst>
              <a:ext uri="{FF2B5EF4-FFF2-40B4-BE49-F238E27FC236}">
                <a16:creationId xmlns:a16="http://schemas.microsoft.com/office/drawing/2014/main" id="{00E1BF48-EF96-423D-B012-147520977D1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18429" y="99"/>
            <a:ext cx="3624562" cy="5708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16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86970E2-22C9-FA47-81FD-5086507D1D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75" y="1713"/>
            <a:ext cx="4780421" cy="5668738"/>
          </a:xfrm>
          <a:prstGeom prst="rect">
            <a:avLst/>
          </a:prstGeom>
        </p:spPr>
      </p:pic>
      <p:pic>
        <p:nvPicPr>
          <p:cNvPr id="5" name="Image 4">
            <a:extLst>
              <a:ext uri="{FF2B5EF4-FFF2-40B4-BE49-F238E27FC236}">
                <a16:creationId xmlns:a16="http://schemas.microsoft.com/office/drawing/2014/main" id="{C94E82A8-E5E8-4680-7F24-0BE2FD1FE6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88296" y="100"/>
            <a:ext cx="5599472" cy="5670351"/>
          </a:xfrm>
          <a:prstGeom prst="rect">
            <a:avLst/>
          </a:prstGeom>
        </p:spPr>
      </p:pic>
    </p:spTree>
    <p:extLst>
      <p:ext uri="{BB962C8B-B14F-4D97-AF65-F5344CB8AC3E}">
        <p14:creationId xmlns:p14="http://schemas.microsoft.com/office/powerpoint/2010/main" val="2930894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EE4C7AD-447A-4BEE-ABD7-A84A402CC1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74841" y="225460"/>
            <a:ext cx="3666051" cy="5361389"/>
          </a:xfrm>
          <a:prstGeom prst="rect">
            <a:avLst/>
          </a:prstGeom>
        </p:spPr>
      </p:pic>
      <p:pic>
        <p:nvPicPr>
          <p:cNvPr id="3076" name="Picture 4">
            <a:extLst>
              <a:ext uri="{FF2B5EF4-FFF2-40B4-BE49-F238E27FC236}">
                <a16:creationId xmlns:a16="http://schemas.microsoft.com/office/drawing/2014/main" id="{3C4C2EEB-AE52-4E88-ACBF-5E2B1058884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723996" y="736976"/>
            <a:ext cx="5674552" cy="422656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EFDFDB73-86D1-449A-A2B5-F1EAE92FA383}"/>
              </a:ext>
            </a:extLst>
          </p:cNvPr>
          <p:cNvSpPr txBox="1"/>
          <p:nvPr/>
        </p:nvSpPr>
        <p:spPr>
          <a:xfrm rot="5400000">
            <a:off x="1976929" y="4117624"/>
            <a:ext cx="4776181" cy="245003"/>
          </a:xfrm>
          <a:prstGeom prst="rect">
            <a:avLst/>
          </a:prstGeom>
          <a:noFill/>
        </p:spPr>
        <p:txBody>
          <a:bodyPr wrap="square" rtlCol="0">
            <a:spAutoFit/>
          </a:bodyPr>
          <a:lstStyle/>
          <a:p>
            <a:pPr defTabSz="756026"/>
            <a:r>
              <a:rPr lang="fr-FR" sz="992" dirty="0">
                <a:solidFill>
                  <a:prstClr val="black"/>
                </a:solidFill>
                <a:latin typeface="Calibri" panose="020F0502020204030204"/>
              </a:rPr>
              <a:t>David </a:t>
            </a:r>
            <a:r>
              <a:rPr lang="fr-FR" sz="992" dirty="0" err="1">
                <a:solidFill>
                  <a:prstClr val="black"/>
                </a:solidFill>
                <a:latin typeface="Calibri" panose="020F0502020204030204"/>
              </a:rPr>
              <a:t>Desaleux</a:t>
            </a:r>
            <a:r>
              <a:rPr lang="fr-FR" sz="992" dirty="0">
                <a:solidFill>
                  <a:prstClr val="black"/>
                </a:solidFill>
                <a:latin typeface="Calibri" panose="020F0502020204030204"/>
              </a:rPr>
              <a:t> et al. Etat des lieux, les lieux de l’Etat, </a:t>
            </a:r>
            <a:r>
              <a:rPr lang="fr-FR" sz="992" dirty="0" err="1">
                <a:solidFill>
                  <a:prstClr val="black"/>
                </a:solidFill>
                <a:latin typeface="Calibri" panose="020F0502020204030204"/>
              </a:rPr>
              <a:t>Libel</a:t>
            </a:r>
            <a:r>
              <a:rPr lang="fr-FR" sz="992" dirty="0">
                <a:solidFill>
                  <a:prstClr val="black"/>
                </a:solidFill>
                <a:latin typeface="Calibri" panose="020F0502020204030204"/>
              </a:rPr>
              <a:t>, Lyon, 2019</a:t>
            </a:r>
          </a:p>
        </p:txBody>
      </p:sp>
    </p:spTree>
    <p:extLst>
      <p:ext uri="{BB962C8B-B14F-4D97-AF65-F5344CB8AC3E}">
        <p14:creationId xmlns:p14="http://schemas.microsoft.com/office/powerpoint/2010/main" val="2583387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53A4140-878C-F511-6AA8-B9D723D1F5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762" y="0"/>
            <a:ext cx="9333100" cy="5670550"/>
          </a:xfrm>
          <a:prstGeom prst="rect">
            <a:avLst/>
          </a:prstGeom>
        </p:spPr>
      </p:pic>
    </p:spTree>
    <p:extLst>
      <p:ext uri="{BB962C8B-B14F-4D97-AF65-F5344CB8AC3E}">
        <p14:creationId xmlns:p14="http://schemas.microsoft.com/office/powerpoint/2010/main" val="259838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0" y="5111280"/>
            <a:ext cx="10078560" cy="287280"/>
          </a:xfrm>
          <a:prstGeom prst="rect">
            <a:avLst/>
          </a:prstGeom>
          <a:solidFill>
            <a:srgbClr val="1E9AED"/>
          </a:solidFill>
          <a:ln w="0">
            <a:solidFill>
              <a:srgbClr val="9FC8E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1800" b="0" strike="noStrike" spc="-1">
              <a:solidFill>
                <a:srgbClr val="000000"/>
              </a:solidFill>
              <a:latin typeface="Arial"/>
              <a:ea typeface="DejaVu Sans"/>
            </a:endParaRPr>
          </a:p>
        </p:txBody>
      </p:sp>
      <p:sp>
        <p:nvSpPr>
          <p:cNvPr id="48" name="PlaceHolder 1"/>
          <p:cNvSpPr>
            <a:spLocks noGrp="1"/>
          </p:cNvSpPr>
          <p:nvPr>
            <p:ph type="title"/>
          </p:nvPr>
        </p:nvSpPr>
        <p:spPr>
          <a:xfrm>
            <a:off x="180720" y="5436000"/>
            <a:ext cx="2589840" cy="178920"/>
          </a:xfrm>
          <a:prstGeom prst="rect">
            <a:avLst/>
          </a:prstGeom>
          <a:noFill/>
          <a:ln w="0">
            <a:noFill/>
          </a:ln>
        </p:spPr>
        <p:txBody>
          <a:bodyPr lIns="0" tIns="0" rIns="0" bIns="0" anchor="ctr">
            <a:noAutofit/>
          </a:bodyPr>
          <a:lstStyle/>
          <a:p>
            <a:pPr indent="0">
              <a:lnSpc>
                <a:spcPct val="100000"/>
              </a:lnSpc>
              <a:buNone/>
              <a:tabLst>
                <a:tab pos="0" algn="l"/>
              </a:tabLst>
            </a:pPr>
            <a:r>
              <a:rPr lang="fr-FR" sz="900" b="0" strike="noStrike" spc="-1">
                <a:solidFill>
                  <a:srgbClr val="1E9AED"/>
                </a:solidFill>
                <a:latin typeface="Arial"/>
              </a:rPr>
              <a:t>Festival International de Géographie</a:t>
            </a:r>
            <a:endParaRPr lang="fr-FR" sz="900" b="0" strike="noStrike" spc="-1">
              <a:solidFill>
                <a:srgbClr val="000000"/>
              </a:solidFill>
              <a:latin typeface="Arial"/>
            </a:endParaRPr>
          </a:p>
        </p:txBody>
      </p:sp>
      <p:sp>
        <p:nvSpPr>
          <p:cNvPr id="49" name="PlaceHolder 2"/>
          <p:cNvSpPr>
            <a:spLocks noGrp="1"/>
          </p:cNvSpPr>
          <p:nvPr>
            <p:ph type="title"/>
          </p:nvPr>
        </p:nvSpPr>
        <p:spPr>
          <a:xfrm>
            <a:off x="7308720" y="5436360"/>
            <a:ext cx="2589840" cy="178920"/>
          </a:xfrm>
          <a:prstGeom prst="rect">
            <a:avLst/>
          </a:prstGeom>
          <a:noFill/>
          <a:ln w="0">
            <a:noFill/>
          </a:ln>
        </p:spPr>
        <p:txBody>
          <a:bodyPr lIns="0" tIns="0" rIns="0" bIns="0" anchor="ctr">
            <a:noAutofit/>
          </a:bodyPr>
          <a:lstStyle/>
          <a:p>
            <a:pPr indent="0" algn="r">
              <a:lnSpc>
                <a:spcPct val="100000"/>
              </a:lnSpc>
              <a:buNone/>
              <a:tabLst>
                <a:tab pos="0" algn="l"/>
              </a:tabLst>
            </a:pPr>
            <a:r>
              <a:rPr lang="fr-FR" sz="900" b="0" strike="noStrike" spc="-1">
                <a:solidFill>
                  <a:srgbClr val="1E9AED"/>
                </a:solidFill>
                <a:latin typeface="Arial"/>
              </a:rPr>
              <a:t>35</a:t>
            </a:r>
            <a:r>
              <a:rPr lang="fr-FR" sz="900" b="0" strike="noStrike" spc="-1" baseline="33000">
                <a:solidFill>
                  <a:srgbClr val="1E9AED"/>
                </a:solidFill>
                <a:latin typeface="Arial"/>
              </a:rPr>
              <a:t>e</a:t>
            </a:r>
            <a:r>
              <a:rPr lang="fr-FR" sz="900" b="0" strike="noStrike" spc="-1">
                <a:solidFill>
                  <a:srgbClr val="1E9AED"/>
                </a:solidFill>
                <a:latin typeface="Arial"/>
              </a:rPr>
              <a:t> édition - 2024</a:t>
            </a:r>
            <a:endParaRPr lang="fr-FR" sz="900" b="0" strike="noStrike" spc="-1">
              <a:solidFill>
                <a:srgbClr val="000000"/>
              </a:solidFill>
              <a:latin typeface="Arial"/>
            </a:endParaRPr>
          </a:p>
        </p:txBody>
      </p:sp>
      <p:sp>
        <p:nvSpPr>
          <p:cNvPr id="3" name="Titre 1">
            <a:extLst>
              <a:ext uri="{FF2B5EF4-FFF2-40B4-BE49-F238E27FC236}">
                <a16:creationId xmlns:a16="http://schemas.microsoft.com/office/drawing/2014/main" id="{8B705C35-DEB4-979C-B5F7-38F8EED61DE7}"/>
              </a:ext>
            </a:extLst>
          </p:cNvPr>
          <p:cNvSpPr txBox="1">
            <a:spLocks/>
          </p:cNvSpPr>
          <p:nvPr/>
        </p:nvSpPr>
        <p:spPr>
          <a:xfrm>
            <a:off x="751200" y="1144165"/>
            <a:ext cx="8694539" cy="1342108"/>
          </a:xfrm>
          <a:prstGeom prst="rect">
            <a:avLst/>
          </a:prstGeom>
          <a:noFill/>
          <a:ln w="0">
            <a:noFill/>
          </a:ln>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fr-FR" sz="3307" b="1" dirty="0">
                <a:latin typeface="Arial Black" panose="020B0A04020102020204" pitchFamily="34" charset="0"/>
              </a:rPr>
              <a:t>4. L’enjeu des jardins privés</a:t>
            </a:r>
          </a:p>
        </p:txBody>
      </p:sp>
    </p:spTree>
    <p:extLst>
      <p:ext uri="{BB962C8B-B14F-4D97-AF65-F5344CB8AC3E}">
        <p14:creationId xmlns:p14="http://schemas.microsoft.com/office/powerpoint/2010/main" val="98576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BC2984-C3EC-43F7-82A1-9F68D2E7ED4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218CF90-1288-4146-98ED-3A96E54BC10F}"/>
              </a:ext>
            </a:extLst>
          </p:cNvPr>
          <p:cNvSpPr>
            <a:spLocks noGrp="1"/>
          </p:cNvSpPr>
          <p:nvPr>
            <p:ph idx="1"/>
          </p:nvPr>
        </p:nvSpPr>
        <p:spPr/>
        <p:txBody>
          <a:bodyPr/>
          <a:lstStyle/>
          <a:p>
            <a:r>
              <a:rPr lang="fr-FR" dirty="0">
                <a:solidFill>
                  <a:srgbClr val="FF0000"/>
                </a:solidFill>
                <a:highlight>
                  <a:srgbClr val="FFFF00"/>
                </a:highlight>
              </a:rPr>
              <a:t>Définitions</a:t>
            </a:r>
          </a:p>
        </p:txBody>
      </p:sp>
      <p:pic>
        <p:nvPicPr>
          <p:cNvPr id="6" name="Image 5">
            <a:extLst>
              <a:ext uri="{FF2B5EF4-FFF2-40B4-BE49-F238E27FC236}">
                <a16:creationId xmlns:a16="http://schemas.microsoft.com/office/drawing/2014/main" id="{931F100B-9454-1258-8209-9C595E113E2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902" y="376133"/>
            <a:ext cx="10057449" cy="5033726"/>
          </a:xfrm>
          <a:prstGeom prst="rect">
            <a:avLst/>
          </a:prstGeom>
        </p:spPr>
      </p:pic>
    </p:spTree>
    <p:extLst>
      <p:ext uri="{BB962C8B-B14F-4D97-AF65-F5344CB8AC3E}">
        <p14:creationId xmlns:p14="http://schemas.microsoft.com/office/powerpoint/2010/main" val="3468367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B044D61-75B1-4DB7-9642-494F5F1E50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2482" y="671091"/>
            <a:ext cx="5927583" cy="3421112"/>
          </a:xfrm>
          <a:prstGeom prst="rect">
            <a:avLst/>
          </a:prstGeom>
        </p:spPr>
      </p:pic>
    </p:spTree>
    <p:extLst>
      <p:ext uri="{BB962C8B-B14F-4D97-AF65-F5344CB8AC3E}">
        <p14:creationId xmlns:p14="http://schemas.microsoft.com/office/powerpoint/2010/main" val="1456754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0" y="5111280"/>
            <a:ext cx="10078560" cy="287280"/>
          </a:xfrm>
          <a:prstGeom prst="rect">
            <a:avLst/>
          </a:prstGeom>
          <a:solidFill>
            <a:srgbClr val="1E9AED"/>
          </a:solidFill>
          <a:ln w="0">
            <a:solidFill>
              <a:srgbClr val="9FC8E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1800" b="0" strike="noStrike" spc="-1">
              <a:solidFill>
                <a:srgbClr val="000000"/>
              </a:solidFill>
              <a:latin typeface="Arial"/>
              <a:ea typeface="DejaVu Sans"/>
            </a:endParaRPr>
          </a:p>
        </p:txBody>
      </p:sp>
      <p:sp>
        <p:nvSpPr>
          <p:cNvPr id="48" name="PlaceHolder 1"/>
          <p:cNvSpPr>
            <a:spLocks noGrp="1"/>
          </p:cNvSpPr>
          <p:nvPr>
            <p:ph type="title"/>
          </p:nvPr>
        </p:nvSpPr>
        <p:spPr>
          <a:xfrm>
            <a:off x="180720" y="5436000"/>
            <a:ext cx="2589840" cy="178920"/>
          </a:xfrm>
          <a:prstGeom prst="rect">
            <a:avLst/>
          </a:prstGeom>
          <a:noFill/>
          <a:ln w="0">
            <a:noFill/>
          </a:ln>
        </p:spPr>
        <p:txBody>
          <a:bodyPr lIns="0" tIns="0" rIns="0" bIns="0" anchor="ctr">
            <a:noAutofit/>
          </a:bodyPr>
          <a:lstStyle/>
          <a:p>
            <a:pPr indent="0">
              <a:lnSpc>
                <a:spcPct val="100000"/>
              </a:lnSpc>
              <a:buNone/>
              <a:tabLst>
                <a:tab pos="0" algn="l"/>
              </a:tabLst>
            </a:pPr>
            <a:r>
              <a:rPr lang="fr-FR" sz="900" b="0" strike="noStrike" spc="-1">
                <a:solidFill>
                  <a:srgbClr val="1E9AED"/>
                </a:solidFill>
                <a:latin typeface="Arial"/>
              </a:rPr>
              <a:t>Festival International de Géographie</a:t>
            </a:r>
            <a:endParaRPr lang="fr-FR" sz="900" b="0" strike="noStrike" spc="-1">
              <a:solidFill>
                <a:srgbClr val="000000"/>
              </a:solidFill>
              <a:latin typeface="Arial"/>
            </a:endParaRPr>
          </a:p>
        </p:txBody>
      </p:sp>
      <p:sp>
        <p:nvSpPr>
          <p:cNvPr id="49" name="PlaceHolder 2"/>
          <p:cNvSpPr>
            <a:spLocks noGrp="1"/>
          </p:cNvSpPr>
          <p:nvPr>
            <p:ph type="title"/>
          </p:nvPr>
        </p:nvSpPr>
        <p:spPr>
          <a:xfrm>
            <a:off x="7308720" y="5436360"/>
            <a:ext cx="2589840" cy="178920"/>
          </a:xfrm>
          <a:prstGeom prst="rect">
            <a:avLst/>
          </a:prstGeom>
          <a:noFill/>
          <a:ln w="0">
            <a:noFill/>
          </a:ln>
        </p:spPr>
        <p:txBody>
          <a:bodyPr lIns="0" tIns="0" rIns="0" bIns="0" anchor="ctr">
            <a:noAutofit/>
          </a:bodyPr>
          <a:lstStyle/>
          <a:p>
            <a:pPr indent="0" algn="r">
              <a:lnSpc>
                <a:spcPct val="100000"/>
              </a:lnSpc>
              <a:buNone/>
              <a:tabLst>
                <a:tab pos="0" algn="l"/>
              </a:tabLst>
            </a:pPr>
            <a:r>
              <a:rPr lang="fr-FR" sz="900" b="0" strike="noStrike" spc="-1">
                <a:solidFill>
                  <a:srgbClr val="1E9AED"/>
                </a:solidFill>
                <a:latin typeface="Arial"/>
              </a:rPr>
              <a:t>35</a:t>
            </a:r>
            <a:r>
              <a:rPr lang="fr-FR" sz="900" b="0" strike="noStrike" spc="-1" baseline="33000">
                <a:solidFill>
                  <a:srgbClr val="1E9AED"/>
                </a:solidFill>
                <a:latin typeface="Arial"/>
              </a:rPr>
              <a:t>e</a:t>
            </a:r>
            <a:r>
              <a:rPr lang="fr-FR" sz="900" b="0" strike="noStrike" spc="-1">
                <a:solidFill>
                  <a:srgbClr val="1E9AED"/>
                </a:solidFill>
                <a:latin typeface="Arial"/>
              </a:rPr>
              <a:t> édition - 2024</a:t>
            </a:r>
            <a:endParaRPr lang="fr-FR" sz="900" b="0" strike="noStrike" spc="-1">
              <a:solidFill>
                <a:srgbClr val="000000"/>
              </a:solidFill>
              <a:latin typeface="Arial"/>
            </a:endParaRPr>
          </a:p>
        </p:txBody>
      </p:sp>
      <p:sp>
        <p:nvSpPr>
          <p:cNvPr id="3" name="Titre 1">
            <a:extLst>
              <a:ext uri="{FF2B5EF4-FFF2-40B4-BE49-F238E27FC236}">
                <a16:creationId xmlns:a16="http://schemas.microsoft.com/office/drawing/2014/main" id="{8B705C35-DEB4-979C-B5F7-38F8EED61DE7}"/>
              </a:ext>
            </a:extLst>
          </p:cNvPr>
          <p:cNvSpPr txBox="1">
            <a:spLocks/>
          </p:cNvSpPr>
          <p:nvPr/>
        </p:nvSpPr>
        <p:spPr>
          <a:xfrm>
            <a:off x="751200" y="1144165"/>
            <a:ext cx="8694539" cy="1342108"/>
          </a:xfrm>
          <a:prstGeom prst="rect">
            <a:avLst/>
          </a:prstGeom>
          <a:noFill/>
          <a:ln w="0">
            <a:noFill/>
          </a:ln>
        </p:spPr>
        <p:txBody>
          <a:bodyPr lIns="0" tIns="0" rIns="0" bIns="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fr-FR" sz="3307" b="1" dirty="0">
                <a:latin typeface="Arial Black" panose="020B0A04020102020204" pitchFamily="34" charset="0"/>
              </a:rPr>
              <a:t>1. Les origines du zéro artificialisation nette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F68AAA7-5883-A222-8F79-9686ACA1C1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0091" y="99"/>
            <a:ext cx="6100878" cy="5700185"/>
          </a:xfrm>
          <a:prstGeom prst="rect">
            <a:avLst/>
          </a:prstGeom>
        </p:spPr>
      </p:pic>
    </p:spTree>
    <p:extLst>
      <p:ext uri="{BB962C8B-B14F-4D97-AF65-F5344CB8AC3E}">
        <p14:creationId xmlns:p14="http://schemas.microsoft.com/office/powerpoint/2010/main" val="12744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4921CF6-268C-D051-845E-5DC328EE69B6}"/>
              </a:ext>
            </a:extLst>
          </p:cNvPr>
          <p:cNvSpPr txBox="1"/>
          <p:nvPr/>
        </p:nvSpPr>
        <p:spPr>
          <a:xfrm>
            <a:off x="150609" y="118907"/>
            <a:ext cx="3192349" cy="550279"/>
          </a:xfrm>
          <a:prstGeom prst="rect">
            <a:avLst/>
          </a:prstGeom>
          <a:noFill/>
        </p:spPr>
        <p:txBody>
          <a:bodyPr wrap="none" rtlCol="0">
            <a:spAutoFit/>
          </a:bodyPr>
          <a:lstStyle/>
          <a:p>
            <a:pPr defTabSz="756026"/>
            <a:r>
              <a:rPr lang="fr-FR" sz="1488" dirty="0">
                <a:solidFill>
                  <a:prstClr val="black"/>
                </a:solidFill>
                <a:latin typeface="Calibri" panose="020F0502020204030204"/>
              </a:rPr>
              <a:t>Documents de travail. Diffusion limitée</a:t>
            </a:r>
          </a:p>
          <a:p>
            <a:pPr defTabSz="756026"/>
            <a:endParaRPr lang="fr-FR" sz="1488" dirty="0">
              <a:solidFill>
                <a:prstClr val="black"/>
              </a:solidFill>
              <a:latin typeface="Calibri" panose="020F0502020204030204"/>
            </a:endParaRPr>
          </a:p>
        </p:txBody>
      </p:sp>
      <p:pic>
        <p:nvPicPr>
          <p:cNvPr id="5" name="Image 4">
            <a:extLst>
              <a:ext uri="{FF2B5EF4-FFF2-40B4-BE49-F238E27FC236}">
                <a16:creationId xmlns:a16="http://schemas.microsoft.com/office/drawing/2014/main" id="{414A1489-9784-16BF-4403-B95CDDA6A7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1155" y="688616"/>
            <a:ext cx="7385997" cy="4899347"/>
          </a:xfrm>
          <a:prstGeom prst="rect">
            <a:avLst/>
          </a:prstGeom>
        </p:spPr>
      </p:pic>
    </p:spTree>
    <p:extLst>
      <p:ext uri="{BB962C8B-B14F-4D97-AF65-F5344CB8AC3E}">
        <p14:creationId xmlns:p14="http://schemas.microsoft.com/office/powerpoint/2010/main" val="1721804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CDB9741A-4DAC-4FCE-952B-4A0BAC7A07E1}"/>
              </a:ext>
            </a:extLst>
          </p:cNvPr>
          <p:cNvPicPr>
            <a:picLocks noGrp="1" noChangeAspect="1"/>
          </p:cNvPicPr>
          <p:nvPr>
            <p:ph/>
          </p:nvPr>
        </p:nvPicPr>
        <p:blipFill>
          <a:blip r:embed="rId3" cstate="screen">
            <a:extLst>
              <a:ext uri="{28A0092B-C50C-407E-A947-70E740481C1C}">
                <a14:useLocalDpi xmlns:a14="http://schemas.microsoft.com/office/drawing/2010/main"/>
              </a:ext>
            </a:extLst>
          </a:blip>
          <a:stretch>
            <a:fillRect/>
          </a:stretch>
        </p:blipFill>
        <p:spPr>
          <a:xfrm>
            <a:off x="1260078" y="178713"/>
            <a:ext cx="7577119" cy="5097615"/>
          </a:xfrm>
        </p:spPr>
      </p:pic>
    </p:spTree>
    <p:extLst>
      <p:ext uri="{BB962C8B-B14F-4D97-AF65-F5344CB8AC3E}">
        <p14:creationId xmlns:p14="http://schemas.microsoft.com/office/powerpoint/2010/main" val="3430517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EA1A59-3530-4636-A0AD-D6DF26A7499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FF38843-26BE-4764-9616-540340CC087E}"/>
              </a:ext>
            </a:extLst>
          </p:cNvPr>
          <p:cNvSpPr>
            <a:spLocks noGrp="1"/>
          </p:cNvSpPr>
          <p:nvPr>
            <p:ph idx="1"/>
          </p:nvPr>
        </p:nvSpPr>
        <p:spPr/>
        <p:txBody>
          <a:bodyPr/>
          <a:lstStyle/>
          <a:p>
            <a:endParaRPr lang="fr-FR" dirty="0"/>
          </a:p>
        </p:txBody>
      </p:sp>
      <p:pic>
        <p:nvPicPr>
          <p:cNvPr id="6" name="Image 5">
            <a:extLst>
              <a:ext uri="{FF2B5EF4-FFF2-40B4-BE49-F238E27FC236}">
                <a16:creationId xmlns:a16="http://schemas.microsoft.com/office/drawing/2014/main" id="{3020DD36-DFF8-89AA-501B-B2F8D88557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4126" y="700"/>
            <a:ext cx="5049874" cy="5595990"/>
          </a:xfrm>
          <a:prstGeom prst="rect">
            <a:avLst/>
          </a:prstGeom>
        </p:spPr>
      </p:pic>
    </p:spTree>
    <p:extLst>
      <p:ext uri="{BB962C8B-B14F-4D97-AF65-F5344CB8AC3E}">
        <p14:creationId xmlns:p14="http://schemas.microsoft.com/office/powerpoint/2010/main" val="2542463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2B539DD-6D2E-C1C4-1E90-72F772CB130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13010" y="122832"/>
            <a:ext cx="5506186" cy="5288507"/>
          </a:xfrm>
          <a:prstGeom prst="rect">
            <a:avLst/>
          </a:prstGeom>
        </p:spPr>
      </p:pic>
      <p:sp>
        <p:nvSpPr>
          <p:cNvPr id="6" name="ZoneTexte 5">
            <a:extLst>
              <a:ext uri="{FF2B5EF4-FFF2-40B4-BE49-F238E27FC236}">
                <a16:creationId xmlns:a16="http://schemas.microsoft.com/office/drawing/2014/main" id="{15452A8C-A699-B9D0-CB26-EF995FE77DEB}"/>
              </a:ext>
            </a:extLst>
          </p:cNvPr>
          <p:cNvSpPr txBox="1"/>
          <p:nvPr/>
        </p:nvSpPr>
        <p:spPr>
          <a:xfrm>
            <a:off x="6605191" y="568537"/>
            <a:ext cx="2962424" cy="3416320"/>
          </a:xfrm>
          <a:prstGeom prst="rect">
            <a:avLst/>
          </a:prstGeom>
          <a:solidFill>
            <a:schemeClr val="bg1"/>
          </a:solidFill>
        </p:spPr>
        <p:txBody>
          <a:bodyPr wrap="square" rtlCol="0">
            <a:spAutoFit/>
          </a:bodyPr>
          <a:lstStyle/>
          <a:p>
            <a:pPr marL="285750" indent="-285750">
              <a:buFont typeface="Courier New" panose="02070309020205020404" pitchFamily="49" charset="0"/>
              <a:buChar char="o"/>
            </a:pPr>
            <a:r>
              <a:rPr lang="fr-FR" sz="1200" dirty="0">
                <a:latin typeface="Arial Rounded MT Bold" panose="020F0704030504030204" pitchFamily="34" charset="0"/>
                <a:sym typeface="Wingdings" panose="05000000000000000000" pitchFamily="2" charset="2"/>
              </a:rPr>
              <a:t>25 % des espaces végétalisés (</a:t>
            </a:r>
            <a:r>
              <a:rPr lang="fr-FR" sz="1200" dirty="0">
                <a:latin typeface="Arial Rounded MT Bold" panose="020F0704030504030204" pitchFamily="34" charset="0"/>
              </a:rPr>
              <a:t>hors agriculture et voirie)</a:t>
            </a:r>
            <a:r>
              <a:rPr lang="fr-FR" sz="1200" dirty="0">
                <a:latin typeface="Arial Rounded MT Bold" panose="020F0704030504030204" pitchFamily="34" charset="0"/>
                <a:sym typeface="Wingdings" panose="05000000000000000000" pitchFamily="2" charset="2"/>
              </a:rPr>
              <a:t> sont dans des espaces publics</a:t>
            </a:r>
          </a:p>
          <a:p>
            <a:pPr marL="285750" indent="-285750">
              <a:buFont typeface="Courier New" panose="02070309020205020404" pitchFamily="49" charset="0"/>
              <a:buChar char="o"/>
            </a:pPr>
            <a:endParaRPr lang="fr-FR" sz="1200" dirty="0">
              <a:latin typeface="Arial Rounded MT Bold" panose="020F0704030504030204" pitchFamily="34" charset="0"/>
            </a:endParaRPr>
          </a:p>
          <a:p>
            <a:pPr marL="285750" indent="-285750">
              <a:buFont typeface="Courier New" panose="02070309020205020404" pitchFamily="49" charset="0"/>
              <a:buChar char="o"/>
            </a:pPr>
            <a:r>
              <a:rPr lang="fr-FR" sz="1200" dirty="0">
                <a:latin typeface="Arial Rounded MT Bold" panose="020F0704030504030204" pitchFamily="34" charset="0"/>
              </a:rPr>
              <a:t>44 % des espaces végétalisés (hors agriculture et voirie) sont dans des espaces résidentiels</a:t>
            </a:r>
          </a:p>
          <a:p>
            <a:pPr marL="285750" indent="-285750">
              <a:buFont typeface="Courier New" panose="02070309020205020404" pitchFamily="49" charset="0"/>
              <a:buChar char="o"/>
            </a:pPr>
            <a:endParaRPr lang="fr-FR" sz="1200" dirty="0">
              <a:latin typeface="Arial Rounded MT Bold" panose="020F0704030504030204" pitchFamily="34" charset="0"/>
            </a:endParaRPr>
          </a:p>
          <a:p>
            <a:pPr marL="285750" indent="-285750">
              <a:buFont typeface="Courier New" panose="02070309020205020404" pitchFamily="49" charset="0"/>
              <a:buChar char="o"/>
            </a:pPr>
            <a:r>
              <a:rPr lang="fr-FR" sz="1200" dirty="0">
                <a:latin typeface="Arial Rounded MT Bold" panose="020F0704030504030204" pitchFamily="34" charset="0"/>
              </a:rPr>
              <a:t>80 % de ces espaces végétalisés sont des jardins de maisons individuelles</a:t>
            </a:r>
          </a:p>
          <a:p>
            <a:pPr marL="285750" indent="-285750">
              <a:buFont typeface="Courier New" panose="02070309020205020404" pitchFamily="49" charset="0"/>
              <a:buChar char="o"/>
            </a:pPr>
            <a:endParaRPr lang="fr-FR" sz="1200" dirty="0">
              <a:latin typeface="Arial Rounded MT Bold" panose="020F0704030504030204" pitchFamily="34" charset="0"/>
            </a:endParaRPr>
          </a:p>
          <a:p>
            <a:pPr marL="285750" indent="-285750">
              <a:buFont typeface="Courier New" panose="02070309020205020404" pitchFamily="49" charset="0"/>
              <a:buChar char="o"/>
            </a:pPr>
            <a:endParaRPr lang="fr-FR" sz="1200" dirty="0">
              <a:latin typeface="Arial Rounded MT Bold" panose="020F0704030504030204" pitchFamily="34" charset="0"/>
            </a:endParaRPr>
          </a:p>
          <a:p>
            <a:pPr marL="285750" indent="-285750">
              <a:buFont typeface="Courier New" panose="02070309020205020404" pitchFamily="49" charset="0"/>
              <a:buChar char="o"/>
            </a:pPr>
            <a:endParaRPr lang="fr-FR" sz="1200" dirty="0">
              <a:latin typeface="Arial Rounded MT Bold" panose="020F0704030504030204" pitchFamily="34" charset="0"/>
            </a:endParaRPr>
          </a:p>
          <a:p>
            <a:r>
              <a:rPr lang="fr-FR" sz="1200" dirty="0">
                <a:latin typeface="Arial Rounded MT Bold" panose="020F0704030504030204" pitchFamily="34" charset="0"/>
              </a:rPr>
              <a:t>* Espaces indifférenciés = forêts, friches, emprises SNCF, etc. </a:t>
            </a:r>
          </a:p>
          <a:p>
            <a:pPr marL="285750" indent="-285750">
              <a:buFont typeface="Courier New" panose="02070309020205020404" pitchFamily="49" charset="0"/>
              <a:buChar char="o"/>
            </a:pPr>
            <a:endParaRPr lang="fr-FR" sz="1200" dirty="0">
              <a:latin typeface="Arial Rounded MT Bold" panose="020F0704030504030204" pitchFamily="34" charset="0"/>
            </a:endParaRPr>
          </a:p>
          <a:p>
            <a:endParaRPr lang="fr-FR" sz="1200" dirty="0">
              <a:latin typeface="Arial Rounded MT Bold" panose="020F0704030504030204" pitchFamily="34" charset="0"/>
              <a:sym typeface="Wingdings" panose="05000000000000000000" pitchFamily="2" charset="2"/>
            </a:endParaRPr>
          </a:p>
        </p:txBody>
      </p:sp>
    </p:spTree>
    <p:extLst>
      <p:ext uri="{BB962C8B-B14F-4D97-AF65-F5344CB8AC3E}">
        <p14:creationId xmlns:p14="http://schemas.microsoft.com/office/powerpoint/2010/main" val="3685899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F6FC6F6-6515-284C-9736-3173C479E7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88972" y="773"/>
            <a:ext cx="4015449" cy="5655845"/>
          </a:xfrm>
          <a:prstGeom prst="rect">
            <a:avLst/>
          </a:prstGeom>
        </p:spPr>
      </p:pic>
    </p:spTree>
    <p:extLst>
      <p:ext uri="{BB962C8B-B14F-4D97-AF65-F5344CB8AC3E}">
        <p14:creationId xmlns:p14="http://schemas.microsoft.com/office/powerpoint/2010/main" val="508599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9215639-AD08-1471-88E6-FAE4A5B794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14605"/>
            <a:ext cx="4929183" cy="3638995"/>
          </a:xfrm>
          <a:prstGeom prst="rect">
            <a:avLst/>
          </a:prstGeom>
        </p:spPr>
      </p:pic>
      <p:pic>
        <p:nvPicPr>
          <p:cNvPr id="10" name="Image 9">
            <a:extLst>
              <a:ext uri="{FF2B5EF4-FFF2-40B4-BE49-F238E27FC236}">
                <a16:creationId xmlns:a16="http://schemas.microsoft.com/office/drawing/2014/main" id="{2BC33E71-E726-10B5-AA89-67DB55F977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03349" y="714605"/>
            <a:ext cx="5767609" cy="4241340"/>
          </a:xfrm>
          <a:prstGeom prst="rect">
            <a:avLst/>
          </a:prstGeom>
        </p:spPr>
      </p:pic>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49ECCCB8-3445-698E-8870-98A66F1579CB}"/>
                  </a:ext>
                </a:extLst>
              </p14:cNvPr>
              <p14:cNvContentPartPr/>
              <p14:nvPr/>
            </p14:nvContentPartPr>
            <p14:xfrm>
              <a:off x="7961378" y="2561266"/>
              <a:ext cx="1410891" cy="465832"/>
            </p14:xfrm>
          </p:contentPart>
        </mc:Choice>
        <mc:Fallback xmlns="">
          <p:pic>
            <p:nvPicPr>
              <p:cNvPr id="12" name="Encre 11">
                <a:extLst>
                  <a:ext uri="{FF2B5EF4-FFF2-40B4-BE49-F238E27FC236}">
                    <a16:creationId xmlns:a16="http://schemas.microsoft.com/office/drawing/2014/main" id="{49ECCCB8-3445-698E-8870-98A66F1579CB}"/>
                  </a:ext>
                </a:extLst>
              </p:cNvPr>
              <p:cNvPicPr/>
              <p:nvPr/>
            </p:nvPicPr>
            <p:blipFill>
              <a:blip r:embed="rId6"/>
              <a:stretch>
                <a:fillRect/>
              </a:stretch>
            </p:blipFill>
            <p:spPr>
              <a:xfrm>
                <a:off x="7943377" y="2543266"/>
                <a:ext cx="1446532" cy="50147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Encre 12">
                <a:extLst>
                  <a:ext uri="{FF2B5EF4-FFF2-40B4-BE49-F238E27FC236}">
                    <a16:creationId xmlns:a16="http://schemas.microsoft.com/office/drawing/2014/main" id="{4847CA19-3162-D0C5-C68A-61BB066C88A9}"/>
                  </a:ext>
                </a:extLst>
              </p14:cNvPr>
              <p14:cNvContentPartPr/>
              <p14:nvPr/>
            </p14:nvContentPartPr>
            <p14:xfrm>
              <a:off x="6090179" y="4901439"/>
              <a:ext cx="866477" cy="13692"/>
            </p14:xfrm>
          </p:contentPart>
        </mc:Choice>
        <mc:Fallback xmlns="">
          <p:pic>
            <p:nvPicPr>
              <p:cNvPr id="13" name="Encre 12">
                <a:extLst>
                  <a:ext uri="{FF2B5EF4-FFF2-40B4-BE49-F238E27FC236}">
                    <a16:creationId xmlns:a16="http://schemas.microsoft.com/office/drawing/2014/main" id="{4847CA19-3162-D0C5-C68A-61BB066C88A9}"/>
                  </a:ext>
                </a:extLst>
              </p:cNvPr>
              <p:cNvPicPr/>
              <p:nvPr/>
            </p:nvPicPr>
            <p:blipFill>
              <a:blip r:embed="rId8"/>
              <a:stretch>
                <a:fillRect/>
              </a:stretch>
            </p:blipFill>
            <p:spPr>
              <a:xfrm>
                <a:off x="6072180" y="4883885"/>
                <a:ext cx="902115" cy="48449"/>
              </a:xfrm>
              <a:prstGeom prst="rect">
                <a:avLst/>
              </a:prstGeom>
            </p:spPr>
          </p:pic>
        </mc:Fallback>
      </mc:AlternateContent>
    </p:spTree>
    <p:extLst>
      <p:ext uri="{BB962C8B-B14F-4D97-AF65-F5344CB8AC3E}">
        <p14:creationId xmlns:p14="http://schemas.microsoft.com/office/powerpoint/2010/main" val="2752672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1B4DFED-0EE8-4984-A59D-69E9FF9B8F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38569" y="34304"/>
            <a:ext cx="5115917" cy="5526940"/>
          </a:xfrm>
          <a:prstGeom prst="rect">
            <a:avLst/>
          </a:prstGeom>
        </p:spPr>
      </p:pic>
    </p:spTree>
    <p:extLst>
      <p:ext uri="{BB962C8B-B14F-4D97-AF65-F5344CB8AC3E}">
        <p14:creationId xmlns:p14="http://schemas.microsoft.com/office/powerpoint/2010/main" val="628614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86E73D0-69AF-40BA-8922-AAAAE0CFC11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4323" y="99"/>
            <a:ext cx="3897842" cy="568129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6C9643A8-5256-7F29-E5C5-10EB30B271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66258" y="3142"/>
            <a:ext cx="4475451" cy="5661390"/>
          </a:xfrm>
          <a:prstGeom prst="rect">
            <a:avLst/>
          </a:prstGeom>
        </p:spPr>
      </p:pic>
    </p:spTree>
    <p:extLst>
      <p:ext uri="{BB962C8B-B14F-4D97-AF65-F5344CB8AC3E}">
        <p14:creationId xmlns:p14="http://schemas.microsoft.com/office/powerpoint/2010/main" val="94037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A7AD520-D75E-63B5-FF01-14F20AF68021}"/>
              </a:ext>
            </a:extLst>
          </p:cNvPr>
          <p:cNvSpPr txBox="1"/>
          <p:nvPr/>
        </p:nvSpPr>
        <p:spPr>
          <a:xfrm>
            <a:off x="739430" y="232729"/>
            <a:ext cx="7734942" cy="4671792"/>
          </a:xfrm>
          <a:prstGeom prst="rect">
            <a:avLst/>
          </a:prstGeom>
          <a:noFill/>
        </p:spPr>
        <p:txBody>
          <a:bodyPr wrap="square">
            <a:spAutoFit/>
          </a:bodyPr>
          <a:lstStyle/>
          <a:p>
            <a:pPr defTabSz="756026"/>
            <a:r>
              <a:rPr lang="fr-FR" sz="1488" b="1" i="1" dirty="0">
                <a:solidFill>
                  <a:srgbClr val="000080"/>
                </a:solidFill>
                <a:latin typeface="Open Sans" panose="020B0606030504020204" pitchFamily="34" charset="0"/>
              </a:rPr>
              <a:t>Au chapitre III de la Loi 2021–1104 : « Lutter contre l’artificialisation des sols en adaptant les règles d’urbanisme », l’article 192-2° de la loi crée un article L101-2-1 du Code de l’urbanisme ainsi rédigé</a:t>
            </a:r>
            <a:r>
              <a:rPr lang="fr-FR" sz="1488" i="1" dirty="0">
                <a:solidFill>
                  <a:srgbClr val="000080"/>
                </a:solidFill>
                <a:latin typeface="Open Sans" panose="020B0606030504020204" pitchFamily="34" charset="0"/>
              </a:rPr>
              <a:t> :</a:t>
            </a:r>
            <a:endParaRPr lang="fr-FR" sz="1488" i="1" dirty="0">
              <a:solidFill>
                <a:srgbClr val="777777"/>
              </a:solidFill>
              <a:latin typeface="Open Sans" panose="020B0606030504020204" pitchFamily="34" charset="0"/>
            </a:endParaRPr>
          </a:p>
          <a:p>
            <a:pPr defTabSz="756026"/>
            <a:r>
              <a:rPr lang="fr-FR" sz="1488" i="1" dirty="0">
                <a:solidFill>
                  <a:srgbClr val="777777"/>
                </a:solidFill>
                <a:latin typeface="Open Sans" panose="020B0606030504020204" pitchFamily="34" charset="0"/>
              </a:rPr>
              <a:t>« Art. L. 101-2-1.</a:t>
            </a:r>
            <a:br>
              <a:rPr lang="fr-FR" sz="1488" i="1" dirty="0">
                <a:solidFill>
                  <a:srgbClr val="777777"/>
                </a:solidFill>
                <a:latin typeface="Open Sans" panose="020B0606030504020204" pitchFamily="34" charset="0"/>
              </a:rPr>
            </a:br>
            <a:r>
              <a:rPr lang="fr-FR" sz="1488" i="1" dirty="0">
                <a:solidFill>
                  <a:srgbClr val="777777"/>
                </a:solidFill>
                <a:latin typeface="Open Sans" panose="020B0606030504020204" pitchFamily="34" charset="0"/>
              </a:rPr>
              <a:t>…/…</a:t>
            </a:r>
            <a:br>
              <a:rPr lang="fr-FR" sz="1488" i="1" dirty="0">
                <a:solidFill>
                  <a:srgbClr val="777777"/>
                </a:solidFill>
                <a:latin typeface="Open Sans" panose="020B0606030504020204" pitchFamily="34" charset="0"/>
              </a:rPr>
            </a:br>
            <a:r>
              <a:rPr lang="fr-FR" sz="1488" i="1" dirty="0">
                <a:solidFill>
                  <a:srgbClr val="777777"/>
                </a:solidFill>
                <a:latin typeface="Open Sans" panose="020B0606030504020204" pitchFamily="34" charset="0"/>
              </a:rPr>
              <a:t>L’artificialisation est définie comme l’altération durable de tout ou partie des fonctions écologiques d’un sol, en particulier de ses fonctions biologiques, hydriques et climatiques, ainsi que de son potentiel agronomique par son occupation ou son usage.</a:t>
            </a:r>
            <a:br>
              <a:rPr lang="fr-FR" sz="1488" i="1" dirty="0">
                <a:solidFill>
                  <a:srgbClr val="777777"/>
                </a:solidFill>
                <a:latin typeface="Open Sans" panose="020B0606030504020204" pitchFamily="34" charset="0"/>
              </a:rPr>
            </a:br>
            <a:r>
              <a:rPr lang="fr-FR" sz="1488" i="1" dirty="0">
                <a:solidFill>
                  <a:srgbClr val="777777"/>
                </a:solidFill>
                <a:latin typeface="Open Sans" panose="020B0606030504020204" pitchFamily="34" charset="0"/>
              </a:rPr>
              <a:t>…/…</a:t>
            </a:r>
            <a:br>
              <a:rPr lang="fr-FR" sz="1488" i="1" dirty="0">
                <a:solidFill>
                  <a:srgbClr val="777777"/>
                </a:solidFill>
                <a:latin typeface="Open Sans" panose="020B0606030504020204" pitchFamily="34" charset="0"/>
              </a:rPr>
            </a:br>
            <a:r>
              <a:rPr lang="fr-FR" sz="1488" i="1" dirty="0">
                <a:solidFill>
                  <a:srgbClr val="777777"/>
                </a:solidFill>
                <a:latin typeface="Open Sans" panose="020B0606030504020204" pitchFamily="34" charset="0"/>
              </a:rPr>
              <a:t>« Au sein des documents de planification et d’urbanisme, lorsque la loi ou le règlement prévoit des objectifs de réduction de l’artificialisation des sols ou de son rythme, ces objectifs sont fixés et évalués en considérant comme :</a:t>
            </a:r>
            <a:br>
              <a:rPr lang="fr-FR" sz="1488" i="1" dirty="0">
                <a:solidFill>
                  <a:srgbClr val="777777"/>
                </a:solidFill>
                <a:latin typeface="Open Sans" panose="020B0606030504020204" pitchFamily="34" charset="0"/>
              </a:rPr>
            </a:br>
            <a:r>
              <a:rPr lang="fr-FR" sz="1488" i="1" dirty="0">
                <a:solidFill>
                  <a:srgbClr val="777777"/>
                </a:solidFill>
                <a:latin typeface="Open Sans" panose="020B0606030504020204" pitchFamily="34" charset="0"/>
              </a:rPr>
              <a:t>« a) Artificialisée une surface dont les sols sont soit imperméabilisés en raison du bâti ou d’un revêtement, soit stabilisés et compactés, soit constitués de matériaux composites ;</a:t>
            </a:r>
            <a:br>
              <a:rPr lang="fr-FR" sz="1488" i="1" dirty="0">
                <a:solidFill>
                  <a:srgbClr val="777777"/>
                </a:solidFill>
                <a:latin typeface="Open Sans" panose="020B0606030504020204" pitchFamily="34" charset="0"/>
              </a:rPr>
            </a:br>
            <a:r>
              <a:rPr lang="fr-FR" sz="1488" i="1" dirty="0">
                <a:solidFill>
                  <a:srgbClr val="777777"/>
                </a:solidFill>
                <a:latin typeface="Open Sans" panose="020B0606030504020204" pitchFamily="34" charset="0"/>
              </a:rPr>
              <a:t>« b) Non artificialisée une surface soit naturelle, nue ou couverte d’eau, soit végétalisée, constituant un habitat naturel ou utilisée à usage de cultures.</a:t>
            </a:r>
            <a:br>
              <a:rPr lang="fr-FR" sz="1488" i="1" dirty="0">
                <a:solidFill>
                  <a:srgbClr val="777777"/>
                </a:solidFill>
                <a:latin typeface="Open Sans" panose="020B0606030504020204" pitchFamily="34" charset="0"/>
              </a:rPr>
            </a:br>
            <a:r>
              <a:rPr lang="fr-FR" sz="1488" i="1" dirty="0">
                <a:solidFill>
                  <a:srgbClr val="777777"/>
                </a:solidFill>
                <a:latin typeface="Open Sans" panose="020B0606030504020204" pitchFamily="34" charset="0"/>
              </a:rPr>
              <a:t>« Un décret en Conseil d’Etat fixe les conditions d’application du présent article. Il établit notamment une nomenclature des sols artificialisés ainsi que l’échelle à laquelle l’artificialisation des sols doit être appréciée dans les documents de planification et d’urbanisme.</a:t>
            </a:r>
          </a:p>
        </p:txBody>
      </p:sp>
      <mc:AlternateContent xmlns:mc="http://schemas.openxmlformats.org/markup-compatibility/2006" xmlns:p14="http://schemas.microsoft.com/office/powerpoint/2010/main">
        <mc:Choice Requires="p14">
          <p:contentPart p14:bwMode="auto" r:id="rId2">
            <p14:nvContentPartPr>
              <p14:cNvPr id="8" name="Encre 7">
                <a:extLst>
                  <a:ext uri="{FF2B5EF4-FFF2-40B4-BE49-F238E27FC236}">
                    <a16:creationId xmlns:a16="http://schemas.microsoft.com/office/drawing/2014/main" id="{FFFBE076-2A64-F7E8-1AEB-2D3BA31587B6}"/>
                  </a:ext>
                </a:extLst>
              </p14:cNvPr>
              <p14:cNvContentPartPr/>
              <p14:nvPr/>
            </p14:nvContentPartPr>
            <p14:xfrm>
              <a:off x="3817954" y="1631156"/>
              <a:ext cx="1389757" cy="34528"/>
            </p14:xfrm>
          </p:contentPart>
        </mc:Choice>
        <mc:Fallback xmlns="">
          <p:pic>
            <p:nvPicPr>
              <p:cNvPr id="8" name="Encre 7">
                <a:extLst>
                  <a:ext uri="{FF2B5EF4-FFF2-40B4-BE49-F238E27FC236}">
                    <a16:creationId xmlns:a16="http://schemas.microsoft.com/office/drawing/2014/main" id="{FFFBE076-2A64-F7E8-1AEB-2D3BA31587B6}"/>
                  </a:ext>
                </a:extLst>
              </p:cNvPr>
              <p:cNvPicPr/>
              <p:nvPr/>
            </p:nvPicPr>
            <p:blipFill>
              <a:blip r:embed="rId3"/>
              <a:stretch>
                <a:fillRect/>
              </a:stretch>
            </p:blipFill>
            <p:spPr>
              <a:xfrm>
                <a:off x="3799957" y="1613358"/>
                <a:ext cx="1425392" cy="69768"/>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Encre 8">
                <a:extLst>
                  <a:ext uri="{FF2B5EF4-FFF2-40B4-BE49-F238E27FC236}">
                    <a16:creationId xmlns:a16="http://schemas.microsoft.com/office/drawing/2014/main" id="{FD8C6FF1-4D4A-B02D-8039-44F0107CA08A}"/>
                  </a:ext>
                </a:extLst>
              </p14:cNvPr>
              <p14:cNvContentPartPr/>
              <p14:nvPr/>
            </p14:nvContentPartPr>
            <p14:xfrm>
              <a:off x="7205265" y="1631752"/>
              <a:ext cx="681633" cy="25598"/>
            </p14:xfrm>
          </p:contentPart>
        </mc:Choice>
        <mc:Fallback xmlns="">
          <p:pic>
            <p:nvPicPr>
              <p:cNvPr id="9" name="Encre 8">
                <a:extLst>
                  <a:ext uri="{FF2B5EF4-FFF2-40B4-BE49-F238E27FC236}">
                    <a16:creationId xmlns:a16="http://schemas.microsoft.com/office/drawing/2014/main" id="{FD8C6FF1-4D4A-B02D-8039-44F0107CA08A}"/>
                  </a:ext>
                </a:extLst>
              </p:cNvPr>
              <p:cNvPicPr/>
              <p:nvPr/>
            </p:nvPicPr>
            <p:blipFill>
              <a:blip r:embed="rId5"/>
              <a:stretch>
                <a:fillRect/>
              </a:stretch>
            </p:blipFill>
            <p:spPr>
              <a:xfrm>
                <a:off x="7187270" y="1613468"/>
                <a:ext cx="717262" cy="6180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Encre 9">
                <a:extLst>
                  <a:ext uri="{FF2B5EF4-FFF2-40B4-BE49-F238E27FC236}">
                    <a16:creationId xmlns:a16="http://schemas.microsoft.com/office/drawing/2014/main" id="{B6F19E30-63B0-88E4-C847-434EBFFE97BB}"/>
                  </a:ext>
                </a:extLst>
              </p14:cNvPr>
              <p14:cNvContentPartPr/>
              <p14:nvPr/>
            </p14:nvContentPartPr>
            <p14:xfrm>
              <a:off x="856836" y="1879997"/>
              <a:ext cx="1579662" cy="22920"/>
            </p14:xfrm>
          </p:contentPart>
        </mc:Choice>
        <mc:Fallback xmlns="">
          <p:pic>
            <p:nvPicPr>
              <p:cNvPr id="10" name="Encre 9">
                <a:extLst>
                  <a:ext uri="{FF2B5EF4-FFF2-40B4-BE49-F238E27FC236}">
                    <a16:creationId xmlns:a16="http://schemas.microsoft.com/office/drawing/2014/main" id="{B6F19E30-63B0-88E4-C847-434EBFFE97BB}"/>
                  </a:ext>
                </a:extLst>
              </p:cNvPr>
              <p:cNvPicPr/>
              <p:nvPr/>
            </p:nvPicPr>
            <p:blipFill>
              <a:blip r:embed="rId7"/>
              <a:stretch>
                <a:fillRect/>
              </a:stretch>
            </p:blipFill>
            <p:spPr>
              <a:xfrm>
                <a:off x="838836" y="1862091"/>
                <a:ext cx="1615302" cy="58374"/>
              </a:xfrm>
              <a:prstGeom prst="rect">
                <a:avLst/>
              </a:prstGeom>
            </p:spPr>
          </p:pic>
        </mc:Fallback>
      </mc:AlternateContent>
      <p:grpSp>
        <p:nvGrpSpPr>
          <p:cNvPr id="18" name="Groupe 17">
            <a:extLst>
              <a:ext uri="{FF2B5EF4-FFF2-40B4-BE49-F238E27FC236}">
                <a16:creationId xmlns:a16="http://schemas.microsoft.com/office/drawing/2014/main" id="{81F814B9-1843-6DB1-8DAA-404C17981159}"/>
              </a:ext>
            </a:extLst>
          </p:cNvPr>
          <p:cNvGrpSpPr/>
          <p:nvPr/>
        </p:nvGrpSpPr>
        <p:grpSpPr>
          <a:xfrm>
            <a:off x="7211714" y="1635323"/>
            <a:ext cx="674489" cy="13395"/>
            <a:chOff x="8722200" y="1977720"/>
            <a:chExt cx="815760" cy="16200"/>
          </a:xfrm>
        </p:grpSpPr>
        <mc:AlternateContent xmlns:mc="http://schemas.openxmlformats.org/markup-compatibility/2006" xmlns:p14="http://schemas.microsoft.com/office/powerpoint/2010/main">
          <mc:Choice Requires="p14">
            <p:contentPart p14:bwMode="auto" r:id="rId8">
              <p14:nvContentPartPr>
                <p14:cNvPr id="11" name="Encre 10">
                  <a:extLst>
                    <a:ext uri="{FF2B5EF4-FFF2-40B4-BE49-F238E27FC236}">
                      <a16:creationId xmlns:a16="http://schemas.microsoft.com/office/drawing/2014/main" id="{5F2F345B-7E1C-4BEF-92B0-2BAF6F2F8859}"/>
                    </a:ext>
                  </a:extLst>
                </p14:cNvPr>
                <p14:cNvContentPartPr/>
                <p14:nvPr/>
              </p14:nvContentPartPr>
              <p14:xfrm>
                <a:off x="9159180" y="1993560"/>
                <a:ext cx="360" cy="360"/>
              </p14:xfrm>
            </p:contentPart>
          </mc:Choice>
          <mc:Fallback xmlns="">
            <p:pic>
              <p:nvPicPr>
                <p:cNvPr id="11" name="Encre 10">
                  <a:extLst>
                    <a:ext uri="{FF2B5EF4-FFF2-40B4-BE49-F238E27FC236}">
                      <a16:creationId xmlns:a16="http://schemas.microsoft.com/office/drawing/2014/main" id="{5F2F345B-7E1C-4BEF-92B0-2BAF6F2F8859}"/>
                    </a:ext>
                  </a:extLst>
                </p:cNvPr>
                <p:cNvPicPr/>
                <p:nvPr/>
              </p:nvPicPr>
              <p:blipFill>
                <a:blip r:embed="rId9"/>
                <a:stretch>
                  <a:fillRect/>
                </a:stretch>
              </p:blipFill>
              <p:spPr>
                <a:xfrm>
                  <a:off x="9141180" y="197592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Encre 11">
                  <a:extLst>
                    <a:ext uri="{FF2B5EF4-FFF2-40B4-BE49-F238E27FC236}">
                      <a16:creationId xmlns:a16="http://schemas.microsoft.com/office/drawing/2014/main" id="{E5C372E9-944F-A9EC-1FA1-2524B545E608}"/>
                    </a:ext>
                  </a:extLst>
                </p14:cNvPr>
                <p14:cNvContentPartPr/>
                <p14:nvPr/>
              </p14:nvContentPartPr>
              <p14:xfrm>
                <a:off x="9159180" y="1993560"/>
                <a:ext cx="360" cy="360"/>
              </p14:xfrm>
            </p:contentPart>
          </mc:Choice>
          <mc:Fallback xmlns="">
            <p:pic>
              <p:nvPicPr>
                <p:cNvPr id="12" name="Encre 11">
                  <a:extLst>
                    <a:ext uri="{FF2B5EF4-FFF2-40B4-BE49-F238E27FC236}">
                      <a16:creationId xmlns:a16="http://schemas.microsoft.com/office/drawing/2014/main" id="{E5C372E9-944F-A9EC-1FA1-2524B545E608}"/>
                    </a:ext>
                  </a:extLst>
                </p:cNvPr>
                <p:cNvPicPr/>
                <p:nvPr/>
              </p:nvPicPr>
              <p:blipFill>
                <a:blip r:embed="rId9"/>
                <a:stretch>
                  <a:fillRect/>
                </a:stretch>
              </p:blipFill>
              <p:spPr>
                <a:xfrm>
                  <a:off x="9141180" y="197592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Encre 13">
                  <a:extLst>
                    <a:ext uri="{FF2B5EF4-FFF2-40B4-BE49-F238E27FC236}">
                      <a16:creationId xmlns:a16="http://schemas.microsoft.com/office/drawing/2014/main" id="{64EDB5EC-6F4A-6D46-2200-E7A3C23ADC7D}"/>
                    </a:ext>
                  </a:extLst>
                </p14:cNvPr>
                <p14:cNvContentPartPr/>
                <p14:nvPr/>
              </p14:nvContentPartPr>
              <p14:xfrm>
                <a:off x="9321600" y="1978440"/>
                <a:ext cx="360" cy="360"/>
              </p14:xfrm>
            </p:contentPart>
          </mc:Choice>
          <mc:Fallback xmlns="">
            <p:pic>
              <p:nvPicPr>
                <p:cNvPr id="14" name="Encre 13">
                  <a:extLst>
                    <a:ext uri="{FF2B5EF4-FFF2-40B4-BE49-F238E27FC236}">
                      <a16:creationId xmlns:a16="http://schemas.microsoft.com/office/drawing/2014/main" id="{64EDB5EC-6F4A-6D46-2200-E7A3C23ADC7D}"/>
                    </a:ext>
                  </a:extLst>
                </p:cNvPr>
                <p:cNvPicPr/>
                <p:nvPr/>
              </p:nvPicPr>
              <p:blipFill>
                <a:blip r:embed="rId9"/>
                <a:stretch>
                  <a:fillRect/>
                </a:stretch>
              </p:blipFill>
              <p:spPr>
                <a:xfrm>
                  <a:off x="9303600" y="19604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Encre 14">
                  <a:extLst>
                    <a:ext uri="{FF2B5EF4-FFF2-40B4-BE49-F238E27FC236}">
                      <a16:creationId xmlns:a16="http://schemas.microsoft.com/office/drawing/2014/main" id="{F1F657A2-7B0B-88D8-7186-7DBC71C53C62}"/>
                    </a:ext>
                  </a:extLst>
                </p14:cNvPr>
                <p14:cNvContentPartPr/>
                <p14:nvPr/>
              </p14:nvContentPartPr>
              <p14:xfrm>
                <a:off x="9321600" y="1978440"/>
                <a:ext cx="360" cy="360"/>
              </p14:xfrm>
            </p:contentPart>
          </mc:Choice>
          <mc:Fallback xmlns="">
            <p:pic>
              <p:nvPicPr>
                <p:cNvPr id="15" name="Encre 14">
                  <a:extLst>
                    <a:ext uri="{FF2B5EF4-FFF2-40B4-BE49-F238E27FC236}">
                      <a16:creationId xmlns:a16="http://schemas.microsoft.com/office/drawing/2014/main" id="{F1F657A2-7B0B-88D8-7186-7DBC71C53C62}"/>
                    </a:ext>
                  </a:extLst>
                </p:cNvPr>
                <p:cNvPicPr/>
                <p:nvPr/>
              </p:nvPicPr>
              <p:blipFill>
                <a:blip r:embed="rId9"/>
                <a:stretch>
                  <a:fillRect/>
                </a:stretch>
              </p:blipFill>
              <p:spPr>
                <a:xfrm>
                  <a:off x="9303600" y="19604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Encre 16">
                  <a:extLst>
                    <a:ext uri="{FF2B5EF4-FFF2-40B4-BE49-F238E27FC236}">
                      <a16:creationId xmlns:a16="http://schemas.microsoft.com/office/drawing/2014/main" id="{2525FB68-C7F8-6F70-12E2-0FAB0C346652}"/>
                    </a:ext>
                  </a:extLst>
                </p14:cNvPr>
                <p14:cNvContentPartPr/>
                <p14:nvPr/>
              </p14:nvContentPartPr>
              <p14:xfrm>
                <a:off x="8722200" y="1977720"/>
                <a:ext cx="815760" cy="11160"/>
              </p14:xfrm>
            </p:contentPart>
          </mc:Choice>
          <mc:Fallback xmlns="">
            <p:pic>
              <p:nvPicPr>
                <p:cNvPr id="17" name="Encre 16">
                  <a:extLst>
                    <a:ext uri="{FF2B5EF4-FFF2-40B4-BE49-F238E27FC236}">
                      <a16:creationId xmlns:a16="http://schemas.microsoft.com/office/drawing/2014/main" id="{2525FB68-C7F8-6F70-12E2-0FAB0C346652}"/>
                    </a:ext>
                  </a:extLst>
                </p:cNvPr>
                <p:cNvPicPr/>
                <p:nvPr/>
              </p:nvPicPr>
              <p:blipFill>
                <a:blip r:embed="rId14"/>
                <a:stretch>
                  <a:fillRect/>
                </a:stretch>
              </p:blipFill>
              <p:spPr>
                <a:xfrm>
                  <a:off x="8704200" y="1960080"/>
                  <a:ext cx="851400" cy="46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19" name="Encre 18">
                <a:extLst>
                  <a:ext uri="{FF2B5EF4-FFF2-40B4-BE49-F238E27FC236}">
                    <a16:creationId xmlns:a16="http://schemas.microsoft.com/office/drawing/2014/main" id="{2F55E540-3C5C-7EA0-FF0D-0B065A1F563C}"/>
                  </a:ext>
                </a:extLst>
              </p14:cNvPr>
              <p14:cNvContentPartPr/>
              <p14:nvPr/>
            </p14:nvContentPartPr>
            <p14:xfrm>
              <a:off x="5096891" y="3216201"/>
              <a:ext cx="1262658" cy="16371"/>
            </p14:xfrm>
          </p:contentPart>
        </mc:Choice>
        <mc:Fallback xmlns="">
          <p:pic>
            <p:nvPicPr>
              <p:cNvPr id="19" name="Encre 18">
                <a:extLst>
                  <a:ext uri="{FF2B5EF4-FFF2-40B4-BE49-F238E27FC236}">
                    <a16:creationId xmlns:a16="http://schemas.microsoft.com/office/drawing/2014/main" id="{2F55E540-3C5C-7EA0-FF0D-0B065A1F563C}"/>
                  </a:ext>
                </a:extLst>
              </p:cNvPr>
              <p:cNvPicPr/>
              <p:nvPr/>
            </p:nvPicPr>
            <p:blipFill>
              <a:blip r:embed="rId16"/>
              <a:stretch>
                <a:fillRect/>
              </a:stretch>
            </p:blipFill>
            <p:spPr>
              <a:xfrm>
                <a:off x="5078894" y="3198406"/>
                <a:ext cx="1298292" cy="5160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Encre 20">
                <a:extLst>
                  <a:ext uri="{FF2B5EF4-FFF2-40B4-BE49-F238E27FC236}">
                    <a16:creationId xmlns:a16="http://schemas.microsoft.com/office/drawing/2014/main" id="{0FCA2A89-EEFF-0F27-6702-C1F70D234ABF}"/>
                  </a:ext>
                </a:extLst>
              </p14:cNvPr>
              <p14:cNvContentPartPr/>
              <p14:nvPr/>
            </p14:nvContentPartPr>
            <p14:xfrm>
              <a:off x="6308542" y="3208867"/>
              <a:ext cx="1765995" cy="23515"/>
            </p14:xfrm>
          </p:contentPart>
        </mc:Choice>
        <mc:Fallback xmlns="">
          <p:pic>
            <p:nvPicPr>
              <p:cNvPr id="21" name="Encre 20">
                <a:extLst>
                  <a:ext uri="{FF2B5EF4-FFF2-40B4-BE49-F238E27FC236}">
                    <a16:creationId xmlns:a16="http://schemas.microsoft.com/office/drawing/2014/main" id="{0FCA2A89-EEFF-0F27-6702-C1F70D234ABF}"/>
                  </a:ext>
                </a:extLst>
              </p:cNvPr>
              <p:cNvPicPr/>
              <p:nvPr/>
            </p:nvPicPr>
            <p:blipFill>
              <a:blip r:embed="rId18"/>
              <a:stretch>
                <a:fillRect/>
              </a:stretch>
            </p:blipFill>
            <p:spPr>
              <a:xfrm>
                <a:off x="6290544" y="3190779"/>
                <a:ext cx="1801632" cy="5933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Encre 21">
                <a:extLst>
                  <a:ext uri="{FF2B5EF4-FFF2-40B4-BE49-F238E27FC236}">
                    <a16:creationId xmlns:a16="http://schemas.microsoft.com/office/drawing/2014/main" id="{87816580-34CC-2358-C833-3CBF059E70F4}"/>
                  </a:ext>
                </a:extLst>
              </p14:cNvPr>
              <p14:cNvContentPartPr/>
              <p14:nvPr/>
            </p14:nvContentPartPr>
            <p14:xfrm>
              <a:off x="877837" y="3455624"/>
              <a:ext cx="1244203" cy="7739"/>
            </p14:xfrm>
          </p:contentPart>
        </mc:Choice>
        <mc:Fallback xmlns="">
          <p:pic>
            <p:nvPicPr>
              <p:cNvPr id="22" name="Encre 21">
                <a:extLst>
                  <a:ext uri="{FF2B5EF4-FFF2-40B4-BE49-F238E27FC236}">
                    <a16:creationId xmlns:a16="http://schemas.microsoft.com/office/drawing/2014/main" id="{87816580-34CC-2358-C833-3CBF059E70F4}"/>
                  </a:ext>
                </a:extLst>
              </p:cNvPr>
              <p:cNvPicPr/>
              <p:nvPr/>
            </p:nvPicPr>
            <p:blipFill>
              <a:blip r:embed="rId20"/>
              <a:stretch>
                <a:fillRect/>
              </a:stretch>
            </p:blipFill>
            <p:spPr>
              <a:xfrm>
                <a:off x="859836" y="3438035"/>
                <a:ext cx="1279844" cy="4256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Encre 22">
                <a:extLst>
                  <a:ext uri="{FF2B5EF4-FFF2-40B4-BE49-F238E27FC236}">
                    <a16:creationId xmlns:a16="http://schemas.microsoft.com/office/drawing/2014/main" id="{692A69F6-FA77-7C17-4515-9FC13F0BBEAE}"/>
                  </a:ext>
                </a:extLst>
              </p14:cNvPr>
              <p14:cNvContentPartPr/>
              <p14:nvPr/>
            </p14:nvContentPartPr>
            <p14:xfrm>
              <a:off x="4023733" y="3882760"/>
              <a:ext cx="1894284" cy="23813"/>
            </p14:xfrm>
          </p:contentPart>
        </mc:Choice>
        <mc:Fallback xmlns="">
          <p:pic>
            <p:nvPicPr>
              <p:cNvPr id="23" name="Encre 22">
                <a:extLst>
                  <a:ext uri="{FF2B5EF4-FFF2-40B4-BE49-F238E27FC236}">
                    <a16:creationId xmlns:a16="http://schemas.microsoft.com/office/drawing/2014/main" id="{692A69F6-FA77-7C17-4515-9FC13F0BBEAE}"/>
                  </a:ext>
                </a:extLst>
              </p:cNvPr>
              <p:cNvPicPr/>
              <p:nvPr/>
            </p:nvPicPr>
            <p:blipFill>
              <a:blip r:embed="rId22"/>
              <a:stretch>
                <a:fillRect/>
              </a:stretch>
            </p:blipFill>
            <p:spPr>
              <a:xfrm>
                <a:off x="4005733" y="3864989"/>
                <a:ext cx="1929923" cy="589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6" name="Encre 25">
                <a:extLst>
                  <a:ext uri="{FF2B5EF4-FFF2-40B4-BE49-F238E27FC236}">
                    <a16:creationId xmlns:a16="http://schemas.microsoft.com/office/drawing/2014/main" id="{878E2CA7-3CEB-F72A-0013-989091FC67D3}"/>
                  </a:ext>
                </a:extLst>
              </p14:cNvPr>
              <p14:cNvContentPartPr/>
              <p14:nvPr/>
            </p14:nvContentPartPr>
            <p14:xfrm>
              <a:off x="1007963" y="2087000"/>
              <a:ext cx="2947988" cy="18157"/>
            </p14:xfrm>
          </p:contentPart>
        </mc:Choice>
        <mc:Fallback xmlns="">
          <p:pic>
            <p:nvPicPr>
              <p:cNvPr id="26" name="Encre 25">
                <a:extLst>
                  <a:ext uri="{FF2B5EF4-FFF2-40B4-BE49-F238E27FC236}">
                    <a16:creationId xmlns:a16="http://schemas.microsoft.com/office/drawing/2014/main" id="{878E2CA7-3CEB-F72A-0013-989091FC67D3}"/>
                  </a:ext>
                </a:extLst>
              </p:cNvPr>
              <p:cNvPicPr/>
              <p:nvPr/>
            </p:nvPicPr>
            <p:blipFill>
              <a:blip r:embed="rId24"/>
              <a:stretch>
                <a:fillRect/>
              </a:stretch>
            </p:blipFill>
            <p:spPr>
              <a:xfrm>
                <a:off x="989963" y="2069199"/>
                <a:ext cx="2983627" cy="53403"/>
              </a:xfrm>
              <a:prstGeom prst="rect">
                <a:avLst/>
              </a:prstGeom>
            </p:spPr>
          </p:pic>
        </mc:Fallback>
      </mc:AlternateContent>
    </p:spTree>
    <p:extLst>
      <p:ext uri="{BB962C8B-B14F-4D97-AF65-F5344CB8AC3E}">
        <p14:creationId xmlns:p14="http://schemas.microsoft.com/office/powerpoint/2010/main" val="739592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6FF2C93-684E-4B3F-B071-D3E5EFA872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5818" y="416383"/>
            <a:ext cx="7448988" cy="4352035"/>
          </a:xfrm>
          <a:prstGeom prst="rect">
            <a:avLst/>
          </a:prstGeom>
        </p:spPr>
      </p:pic>
    </p:spTree>
    <p:extLst>
      <p:ext uri="{BB962C8B-B14F-4D97-AF65-F5344CB8AC3E}">
        <p14:creationId xmlns:p14="http://schemas.microsoft.com/office/powerpoint/2010/main" val="1522089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5735ED6-4DE2-F3E7-11DF-E20E33E3FC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05567" y="99"/>
            <a:ext cx="3869490" cy="5670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7030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990</Words>
  <Application>Microsoft Office PowerPoint</Application>
  <PresentationFormat>Personnalisé</PresentationFormat>
  <Paragraphs>81</Paragraphs>
  <Slides>35</Slides>
  <Notes>21</Notes>
  <HiddenSlides>0</HiddenSlides>
  <MMClips>0</MMClips>
  <ScaleCrop>false</ScaleCrop>
  <HeadingPairs>
    <vt:vector size="6" baseType="variant">
      <vt:variant>
        <vt:lpstr>Polices utilisées</vt:lpstr>
      </vt:variant>
      <vt:variant>
        <vt:i4>14</vt:i4>
      </vt:variant>
      <vt:variant>
        <vt:lpstr>Thème</vt:lpstr>
      </vt:variant>
      <vt:variant>
        <vt:i4>2</vt:i4>
      </vt:variant>
      <vt:variant>
        <vt:lpstr>Titres des diapositives</vt:lpstr>
      </vt:variant>
      <vt:variant>
        <vt:i4>35</vt:i4>
      </vt:variant>
    </vt:vector>
  </HeadingPairs>
  <TitlesOfParts>
    <vt:vector size="51" baseType="lpstr">
      <vt:lpstr>Arial</vt:lpstr>
      <vt:lpstr>Arial Black</vt:lpstr>
      <vt:lpstr>Arial Rounded MT Bold</vt:lpstr>
      <vt:lpstr>ArialMT</vt:lpstr>
      <vt:lpstr>Calibri</vt:lpstr>
      <vt:lpstr>Calibri Light</vt:lpstr>
      <vt:lpstr>Courier New</vt:lpstr>
      <vt:lpstr>Lato</vt:lpstr>
      <vt:lpstr>Merriweather</vt:lpstr>
      <vt:lpstr>Open Sans</vt:lpstr>
      <vt:lpstr>Roboto</vt:lpstr>
      <vt:lpstr>Symbol</vt:lpstr>
      <vt:lpstr>Times New Roman</vt:lpstr>
      <vt:lpstr>Wingdings</vt:lpstr>
      <vt:lpstr>Office Theme</vt:lpstr>
      <vt:lpstr>Thème Office</vt:lpstr>
      <vt:lpstr>De quoi le ZAN est-il le nom ?</vt:lpstr>
      <vt:lpstr>De quoi le ZAN est-il le nom ?</vt:lpstr>
      <vt:lpstr>Festival International de Géographie</vt:lpstr>
      <vt:lpstr>Présentation PowerPoint</vt:lpstr>
      <vt:lpstr>Présentation PowerPoint</vt:lpstr>
      <vt:lpstr>Présentation PowerPoint</vt:lpstr>
      <vt:lpstr>Présentation PowerPoint</vt:lpstr>
      <vt:lpstr>Présentation PowerPoint</vt:lpstr>
      <vt:lpstr>Présentation PowerPoint</vt:lpstr>
      <vt:lpstr>Festival International de Géographie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Festival International de Géographie</vt:lpstr>
      <vt:lpstr>Présentation PowerPoint</vt:lpstr>
      <vt:lpstr>Présentation PowerPoint</vt:lpstr>
      <vt:lpstr>Présentation PowerPoint</vt:lpstr>
      <vt:lpstr>Présentation PowerPoint</vt:lpstr>
      <vt:lpstr>Présentation PowerPoint</vt:lpstr>
      <vt:lpstr>Festival International de Géographie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ericc</dc:creator>
  <dc:description/>
  <cp:lastModifiedBy>Eric C</cp:lastModifiedBy>
  <cp:revision>15</cp:revision>
  <dcterms:created xsi:type="dcterms:W3CDTF">2022-08-17T17:53:33Z</dcterms:created>
  <dcterms:modified xsi:type="dcterms:W3CDTF">2024-10-06T11:35:49Z</dcterms:modified>
  <dc:language>fr-FR</dc:language>
</cp:coreProperties>
</file>